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284" r:id="rId2"/>
    <p:sldId id="28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8" r:id="rId18"/>
    <p:sldId id="272" r:id="rId19"/>
    <p:sldId id="273" r:id="rId20"/>
    <p:sldId id="275" r:id="rId21"/>
    <p:sldId id="287" r:id="rId22"/>
    <p:sldId id="276" r:id="rId23"/>
    <p:sldId id="279" r:id="rId24"/>
    <p:sldId id="280" r:id="rId25"/>
    <p:sldId id="277" r:id="rId26"/>
    <p:sldId id="286" r:id="rId27"/>
  </p:sldIdLst>
  <p:sldSz cx="9144000" cy="6858000" type="screen4x3"/>
  <p:notesSz cx="6858000" cy="9144000"/>
  <p:defaultTextStyle>
    <a:defPPr>
      <a:defRPr lang="uk-UA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7" d="100"/>
          <a:sy n="77" d="100"/>
        </p:scale>
        <p:origin x="-4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eaLnBrk="1" hangingPunct="1"/>
            <a:endParaRPr lang="ru-RU" altLang="x-none" sz="1200" dirty="0">
              <a:latin typeface="Calibri" pitchFamily="34" charset="0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algn="r" eaLnBrk="1" hangingPunct="1"/>
            <a:fld id="{BB962C8B-B14F-4D97-AF65-F5344CB8AC3E}" type="datetimeFigureOut">
              <a:rPr lang="ru-RU" altLang="x-none" sz="1200" dirty="0">
                <a:latin typeface="Calibri" pitchFamily="34" charset="0"/>
              </a:rPr>
              <a:t>17.05.2016</a:t>
            </a:fld>
            <a:endParaRPr lang="ru-RU" altLang="x-none" sz="1200" dirty="0">
              <a:latin typeface="Calibri" pitchFamily="34" charset="0"/>
            </a:endParaRPr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altLang="x-none" dirty="0"/>
              <a:t>Образец текста</a:t>
            </a:r>
          </a:p>
          <a:p>
            <a:pPr lvl="1"/>
            <a:r>
              <a:rPr lang="ru-RU" altLang="x-none" dirty="0"/>
              <a:t>Второй уровень</a:t>
            </a:r>
          </a:p>
          <a:p>
            <a:pPr lvl="2"/>
            <a:r>
              <a:rPr lang="ru-RU" altLang="x-none" dirty="0"/>
              <a:t>Третий уровень</a:t>
            </a:r>
          </a:p>
          <a:p>
            <a:pPr lvl="3"/>
            <a:r>
              <a:rPr lang="ru-RU" altLang="x-none" dirty="0"/>
              <a:t>Четвертый уровень</a:t>
            </a:r>
          </a:p>
          <a:p>
            <a:pPr lvl="4"/>
            <a:r>
              <a:rPr lang="ru-RU" altLang="x-none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eaLnBrk="1" hangingPunct="1"/>
            <a:endParaRPr lang="ru-RU" altLang="x-none" sz="1200" dirty="0">
              <a:latin typeface="Calibri" pitchFamily="34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ru-RU" altLang="x-none" sz="1200" dirty="0">
                <a:latin typeface="Calibri" pitchFamily="34" charset="0"/>
              </a:rPr>
              <a:t>‹#›</a:t>
            </a:fld>
            <a:endParaRPr lang="ru-RU" altLang="x-none" sz="12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90184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94"/>
          <p:cNvGrpSpPr/>
          <p:nvPr/>
        </p:nvGrpSpPr>
        <p:grpSpPr>
          <a:xfrm>
            <a:off x="0" y="-30162"/>
            <a:ext cx="9067800" cy="6889750"/>
            <a:chOff x="0" y="-30477"/>
            <a:chExt cx="9067800" cy="6889273"/>
          </a:xfrm>
        </p:grpSpPr>
        <p:cxnSp>
          <p:nvCxnSpPr>
            <p:cNvPr id="6" name="Straight Connector 109"/>
            <p:cNvCxnSpPr/>
            <p:nvPr/>
          </p:nvCxnSpPr>
          <p:spPr>
            <a:xfrm rot="16200000" flipH="1">
              <a:off x="-1447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76"/>
            <p:cNvCxnSpPr/>
            <p:nvPr/>
          </p:nvCxnSpPr>
          <p:spPr>
            <a:xfrm rot="16200000" flipH="1">
              <a:off x="-16380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77"/>
            <p:cNvCxnSpPr/>
            <p:nvPr/>
          </p:nvCxnSpPr>
          <p:spPr>
            <a:xfrm rot="5400000">
              <a:off x="-14856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80"/>
            <p:cNvCxnSpPr/>
            <p:nvPr/>
          </p:nvCxnSpPr>
          <p:spPr>
            <a:xfrm rot="5400000">
              <a:off x="-32382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81"/>
            <p:cNvCxnSpPr/>
            <p:nvPr/>
          </p:nvCxnSpPr>
          <p:spPr>
            <a:xfrm rot="16200000" flipH="1">
              <a:off x="-33144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82"/>
            <p:cNvCxnSpPr/>
            <p:nvPr/>
          </p:nvCxnSpPr>
          <p:spPr>
            <a:xfrm rot="16200000" flipH="1">
              <a:off x="-1371362" y="2971246"/>
              <a:ext cx="6857524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83"/>
            <p:cNvCxnSpPr/>
            <p:nvPr/>
          </p:nvCxnSpPr>
          <p:spPr>
            <a:xfrm rot="16200000" flipH="1">
              <a:off x="-2819162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84"/>
            <p:cNvCxnSpPr/>
            <p:nvPr/>
          </p:nvCxnSpPr>
          <p:spPr>
            <a:xfrm rot="5400000">
              <a:off x="-2704862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85"/>
            <p:cNvCxnSpPr/>
            <p:nvPr/>
          </p:nvCxnSpPr>
          <p:spPr>
            <a:xfrm rot="16200000" flipH="1">
              <a:off x="-2133362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86"/>
            <p:cNvCxnSpPr/>
            <p:nvPr/>
          </p:nvCxnSpPr>
          <p:spPr>
            <a:xfrm rot="16200000" flipH="1">
              <a:off x="-31239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7"/>
            <p:cNvCxnSpPr/>
            <p:nvPr/>
          </p:nvCxnSpPr>
          <p:spPr>
            <a:xfrm rot="16200000" flipH="1">
              <a:off x="-1828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88"/>
            <p:cNvCxnSpPr/>
            <p:nvPr/>
          </p:nvCxnSpPr>
          <p:spPr>
            <a:xfrm rot="16200000" flipH="1">
              <a:off x="-28191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89"/>
            <p:cNvCxnSpPr/>
            <p:nvPr/>
          </p:nvCxnSpPr>
          <p:spPr>
            <a:xfrm rot="16200000" flipH="1">
              <a:off x="-2438162" y="3123646"/>
              <a:ext cx="6857524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64"/>
            <p:cNvCxnSpPr/>
            <p:nvPr/>
          </p:nvCxnSpPr>
          <p:spPr>
            <a:xfrm rot="5400000">
              <a:off x="-1731724" y="2722009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65"/>
            <p:cNvCxnSpPr/>
            <p:nvPr/>
          </p:nvCxnSpPr>
          <p:spPr>
            <a:xfrm rot="5400000">
              <a:off x="-1141968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68"/>
            <p:cNvCxnSpPr/>
            <p:nvPr/>
          </p:nvCxnSpPr>
          <p:spPr>
            <a:xfrm rot="5400000">
              <a:off x="-9141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72"/>
            <p:cNvCxnSpPr/>
            <p:nvPr/>
          </p:nvCxnSpPr>
          <p:spPr>
            <a:xfrm rot="5400000">
              <a:off x="-1855549" y="3226834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20"/>
            <p:cNvCxnSpPr/>
            <p:nvPr/>
          </p:nvCxnSpPr>
          <p:spPr>
            <a:xfrm rot="16200000" flipH="1">
              <a:off x="-2642949" y="3252234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144"/>
            <p:cNvCxnSpPr/>
            <p:nvPr/>
          </p:nvCxnSpPr>
          <p:spPr>
            <a:xfrm rot="16200000" flipH="1">
              <a:off x="-1953974" y="3325259"/>
              <a:ext cx="6857524" cy="206375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107"/>
            <p:cNvCxnSpPr/>
            <p:nvPr/>
          </p:nvCxnSpPr>
          <p:spPr>
            <a:xfrm rot="16200000" flipH="1">
              <a:off x="-23619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08"/>
            <p:cNvCxnSpPr/>
            <p:nvPr/>
          </p:nvCxnSpPr>
          <p:spPr>
            <a:xfrm rot="16200000" flipH="1">
              <a:off x="-21333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09"/>
            <p:cNvCxnSpPr/>
            <p:nvPr/>
          </p:nvCxnSpPr>
          <p:spPr>
            <a:xfrm rot="16200000" flipH="1">
              <a:off x="106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10"/>
            <p:cNvCxnSpPr/>
            <p:nvPr/>
          </p:nvCxnSpPr>
          <p:spPr>
            <a:xfrm rot="16200000" flipH="1">
              <a:off x="876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11"/>
            <p:cNvCxnSpPr/>
            <p:nvPr/>
          </p:nvCxnSpPr>
          <p:spPr>
            <a:xfrm rot="5400000">
              <a:off x="1028938" y="3237946"/>
              <a:ext cx="6857524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12"/>
            <p:cNvCxnSpPr/>
            <p:nvPr/>
          </p:nvCxnSpPr>
          <p:spPr>
            <a:xfrm rot="5400000">
              <a:off x="-7236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13"/>
            <p:cNvCxnSpPr/>
            <p:nvPr/>
          </p:nvCxnSpPr>
          <p:spPr>
            <a:xfrm rot="16200000" flipH="1">
              <a:off x="-7998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214"/>
            <p:cNvCxnSpPr/>
            <p:nvPr/>
          </p:nvCxnSpPr>
          <p:spPr>
            <a:xfrm rot="5400000">
              <a:off x="-152161" y="3428447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215"/>
            <p:cNvCxnSpPr/>
            <p:nvPr/>
          </p:nvCxnSpPr>
          <p:spPr>
            <a:xfrm rot="16200000" flipH="1">
              <a:off x="-304562" y="3199846"/>
              <a:ext cx="6857524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216"/>
            <p:cNvCxnSpPr/>
            <p:nvPr/>
          </p:nvCxnSpPr>
          <p:spPr>
            <a:xfrm rot="5400000">
              <a:off x="-190262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217"/>
            <p:cNvCxnSpPr/>
            <p:nvPr/>
          </p:nvCxnSpPr>
          <p:spPr>
            <a:xfrm rot="16200000" flipH="1">
              <a:off x="381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18"/>
            <p:cNvCxnSpPr/>
            <p:nvPr/>
          </p:nvCxnSpPr>
          <p:spPr>
            <a:xfrm rot="16200000" flipH="1">
              <a:off x="-6093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219"/>
            <p:cNvCxnSpPr/>
            <p:nvPr/>
          </p:nvCxnSpPr>
          <p:spPr>
            <a:xfrm rot="16200000" flipH="1">
              <a:off x="6860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220"/>
            <p:cNvCxnSpPr/>
            <p:nvPr/>
          </p:nvCxnSpPr>
          <p:spPr>
            <a:xfrm rot="16200000" flipH="1">
              <a:off x="-3045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221"/>
            <p:cNvCxnSpPr/>
            <p:nvPr/>
          </p:nvCxnSpPr>
          <p:spPr>
            <a:xfrm rot="5400000">
              <a:off x="-1028462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222"/>
            <p:cNvCxnSpPr/>
            <p:nvPr/>
          </p:nvCxnSpPr>
          <p:spPr>
            <a:xfrm rot="5400000">
              <a:off x="782876" y="2722009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223"/>
            <p:cNvCxnSpPr/>
            <p:nvPr/>
          </p:nvCxnSpPr>
          <p:spPr>
            <a:xfrm rot="5400000">
              <a:off x="13726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224"/>
            <p:cNvCxnSpPr/>
            <p:nvPr/>
          </p:nvCxnSpPr>
          <p:spPr>
            <a:xfrm rot="5400000">
              <a:off x="1600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25"/>
            <p:cNvCxnSpPr/>
            <p:nvPr/>
          </p:nvCxnSpPr>
          <p:spPr>
            <a:xfrm rot="5400000">
              <a:off x="659051" y="3226834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26"/>
            <p:cNvCxnSpPr/>
            <p:nvPr/>
          </p:nvCxnSpPr>
          <p:spPr>
            <a:xfrm rot="16200000" flipH="1">
              <a:off x="-128349" y="3252234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227"/>
            <p:cNvCxnSpPr/>
            <p:nvPr/>
          </p:nvCxnSpPr>
          <p:spPr>
            <a:xfrm rot="16200000" flipH="1">
              <a:off x="560626" y="3325259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228"/>
            <p:cNvCxnSpPr/>
            <p:nvPr/>
          </p:nvCxnSpPr>
          <p:spPr>
            <a:xfrm rot="16200000" flipH="1">
              <a:off x="152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229"/>
            <p:cNvCxnSpPr/>
            <p:nvPr/>
          </p:nvCxnSpPr>
          <p:spPr>
            <a:xfrm rot="16200000" flipH="1">
              <a:off x="381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236"/>
            <p:cNvCxnSpPr/>
            <p:nvPr/>
          </p:nvCxnSpPr>
          <p:spPr>
            <a:xfrm rot="16200000" flipH="1">
              <a:off x="27434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237"/>
            <p:cNvCxnSpPr/>
            <p:nvPr/>
          </p:nvCxnSpPr>
          <p:spPr>
            <a:xfrm rot="16200000" flipH="1">
              <a:off x="20957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238"/>
            <p:cNvCxnSpPr/>
            <p:nvPr/>
          </p:nvCxnSpPr>
          <p:spPr>
            <a:xfrm rot="5400000">
              <a:off x="27053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239"/>
            <p:cNvCxnSpPr/>
            <p:nvPr/>
          </p:nvCxnSpPr>
          <p:spPr>
            <a:xfrm rot="5400000">
              <a:off x="1829038" y="3276046"/>
              <a:ext cx="6857524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240"/>
            <p:cNvCxnSpPr/>
            <p:nvPr/>
          </p:nvCxnSpPr>
          <p:spPr>
            <a:xfrm rot="16200000" flipH="1">
              <a:off x="10670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241"/>
            <p:cNvCxnSpPr/>
            <p:nvPr/>
          </p:nvCxnSpPr>
          <p:spPr>
            <a:xfrm rot="16200000" flipH="1">
              <a:off x="2362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242"/>
            <p:cNvCxnSpPr/>
            <p:nvPr/>
          </p:nvCxnSpPr>
          <p:spPr>
            <a:xfrm rot="5400000">
              <a:off x="2646601" y="2722009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243"/>
            <p:cNvCxnSpPr/>
            <p:nvPr/>
          </p:nvCxnSpPr>
          <p:spPr>
            <a:xfrm rot="5400000">
              <a:off x="30490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244"/>
            <p:cNvCxnSpPr/>
            <p:nvPr/>
          </p:nvCxnSpPr>
          <p:spPr>
            <a:xfrm rot="5400000">
              <a:off x="2895838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245"/>
            <p:cNvCxnSpPr/>
            <p:nvPr/>
          </p:nvCxnSpPr>
          <p:spPr>
            <a:xfrm rot="5400000">
              <a:off x="2389426" y="3226834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246"/>
            <p:cNvCxnSpPr/>
            <p:nvPr/>
          </p:nvCxnSpPr>
          <p:spPr>
            <a:xfrm rot="16200000" flipH="1">
              <a:off x="2237026" y="3325259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247"/>
            <p:cNvCxnSpPr/>
            <p:nvPr/>
          </p:nvCxnSpPr>
          <p:spPr>
            <a:xfrm rot="16200000" flipH="1">
              <a:off x="17528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248"/>
            <p:cNvCxnSpPr/>
            <p:nvPr/>
          </p:nvCxnSpPr>
          <p:spPr>
            <a:xfrm rot="16200000" flipH="1">
              <a:off x="19814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249"/>
            <p:cNvCxnSpPr/>
            <p:nvPr/>
          </p:nvCxnSpPr>
          <p:spPr>
            <a:xfrm rot="5400000">
              <a:off x="3467338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250"/>
            <p:cNvCxnSpPr/>
            <p:nvPr/>
          </p:nvCxnSpPr>
          <p:spPr>
            <a:xfrm rot="16200000" flipH="1">
              <a:off x="3467338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251"/>
            <p:cNvCxnSpPr/>
            <p:nvPr/>
          </p:nvCxnSpPr>
          <p:spPr>
            <a:xfrm rot="5400000">
              <a:off x="4038839" y="3428447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252"/>
            <p:cNvCxnSpPr/>
            <p:nvPr/>
          </p:nvCxnSpPr>
          <p:spPr>
            <a:xfrm rot="16200000" flipH="1">
              <a:off x="3886438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253"/>
            <p:cNvCxnSpPr/>
            <p:nvPr/>
          </p:nvCxnSpPr>
          <p:spPr>
            <a:xfrm rot="5400000">
              <a:off x="4000738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254"/>
            <p:cNvCxnSpPr/>
            <p:nvPr/>
          </p:nvCxnSpPr>
          <p:spPr>
            <a:xfrm rot="16200000" flipH="1">
              <a:off x="4572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256"/>
            <p:cNvCxnSpPr/>
            <p:nvPr/>
          </p:nvCxnSpPr>
          <p:spPr>
            <a:xfrm rot="16200000" flipH="1">
              <a:off x="37340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257"/>
            <p:cNvCxnSpPr/>
            <p:nvPr/>
          </p:nvCxnSpPr>
          <p:spPr>
            <a:xfrm rot="5400000">
              <a:off x="3619738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258"/>
            <p:cNvCxnSpPr/>
            <p:nvPr/>
          </p:nvCxnSpPr>
          <p:spPr>
            <a:xfrm rot="16200000" flipH="1">
              <a:off x="4215051" y="3252234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259"/>
            <p:cNvCxnSpPr/>
            <p:nvPr/>
          </p:nvCxnSpPr>
          <p:spPr>
            <a:xfrm rot="16200000" flipH="1">
              <a:off x="4751626" y="3325259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260"/>
            <p:cNvCxnSpPr/>
            <p:nvPr/>
          </p:nvCxnSpPr>
          <p:spPr>
            <a:xfrm rot="16200000" flipH="1">
              <a:off x="4343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261"/>
            <p:cNvCxnSpPr/>
            <p:nvPr/>
          </p:nvCxnSpPr>
          <p:spPr>
            <a:xfrm rot="16200000" flipH="1">
              <a:off x="4572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263"/>
            <p:cNvCxnSpPr/>
            <p:nvPr/>
          </p:nvCxnSpPr>
          <p:spPr>
            <a:xfrm rot="16200000" flipH="1">
              <a:off x="5258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264"/>
            <p:cNvCxnSpPr/>
            <p:nvPr/>
          </p:nvCxnSpPr>
          <p:spPr>
            <a:xfrm rot="16200000" flipH="1">
              <a:off x="5067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265"/>
            <p:cNvCxnSpPr/>
            <p:nvPr/>
          </p:nvCxnSpPr>
          <p:spPr>
            <a:xfrm rot="5400000">
              <a:off x="5219938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266"/>
            <p:cNvCxnSpPr/>
            <p:nvPr/>
          </p:nvCxnSpPr>
          <p:spPr>
            <a:xfrm rot="16200000" flipH="1">
              <a:off x="487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267"/>
            <p:cNvCxnSpPr/>
            <p:nvPr/>
          </p:nvCxnSpPr>
          <p:spPr>
            <a:xfrm rot="5400000">
              <a:off x="5528708" y="3318116"/>
              <a:ext cx="6887685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269"/>
            <p:cNvCxnSpPr/>
            <p:nvPr/>
          </p:nvCxnSpPr>
          <p:spPr>
            <a:xfrm rot="5400000">
              <a:off x="4850051" y="3226834"/>
              <a:ext cx="6857524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270"/>
            <p:cNvCxnSpPr/>
            <p:nvPr/>
          </p:nvCxnSpPr>
          <p:spPr>
            <a:xfrm rot="16200000" flipH="1">
              <a:off x="4751626" y="3325259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277"/>
            <p:cNvCxnSpPr/>
            <p:nvPr/>
          </p:nvCxnSpPr>
          <p:spPr>
            <a:xfrm rot="5400000">
              <a:off x="5562839" y="3428447"/>
              <a:ext cx="6857524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282"/>
            <p:cNvCxnSpPr/>
            <p:nvPr/>
          </p:nvCxnSpPr>
          <p:spPr>
            <a:xfrm rot="5400000">
              <a:off x="2552938" y="3390346"/>
              <a:ext cx="6857524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288"/>
            <p:cNvCxnSpPr/>
            <p:nvPr/>
          </p:nvCxnSpPr>
          <p:spPr>
            <a:xfrm rot="16200000" flipH="1">
              <a:off x="3048238" y="3352246"/>
              <a:ext cx="6857524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291"/>
            <p:cNvCxnSpPr/>
            <p:nvPr/>
          </p:nvCxnSpPr>
          <p:spPr>
            <a:xfrm rot="16200000" flipH="1">
              <a:off x="3238738" y="3237946"/>
              <a:ext cx="6857524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293"/>
            <p:cNvCxnSpPr/>
            <p:nvPr/>
          </p:nvCxnSpPr>
          <p:spPr>
            <a:xfrm rot="5400000">
              <a:off x="2133838" y="3276046"/>
              <a:ext cx="6857524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297"/>
            <p:cNvCxnSpPr/>
            <p:nvPr/>
          </p:nvCxnSpPr>
          <p:spPr>
            <a:xfrm rot="16200000" flipH="1">
              <a:off x="3148251" y="3252234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298"/>
            <p:cNvCxnSpPr/>
            <p:nvPr/>
          </p:nvCxnSpPr>
          <p:spPr>
            <a:xfrm rot="5400000">
              <a:off x="37721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301"/>
            <p:cNvCxnSpPr/>
            <p:nvPr/>
          </p:nvCxnSpPr>
          <p:spPr>
            <a:xfrm rot="5400000">
              <a:off x="4229338" y="2933146"/>
              <a:ext cx="6857524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306"/>
            <p:cNvCxnSpPr/>
            <p:nvPr/>
          </p:nvCxnSpPr>
          <p:spPr>
            <a:xfrm rot="16200000" flipH="1">
              <a:off x="1371044" y="3200640"/>
              <a:ext cx="6859112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9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endParaRPr lang="en-US" altLang="x-none" dirty="0">
              <a:solidFill>
                <a:srgbClr val="FFFFFF"/>
              </a:solidFill>
              <a:latin typeface="Tw Cen MT"/>
            </a:endParaRPr>
          </a:p>
        </p:txBody>
      </p:sp>
      <p:grpSp>
        <p:nvGrpSpPr>
          <p:cNvPr id="2052" name="Group 93"/>
          <p:cNvGrpSpPr/>
          <p:nvPr/>
        </p:nvGrpSpPr>
        <p:grpSpPr>
          <a:xfrm>
            <a:off x="0" y="2057400"/>
            <a:ext cx="4802188" cy="2820988"/>
            <a:chOff x="0" y="2057400"/>
            <a:chExt cx="4801394" cy="2820988"/>
          </a:xfrm>
        </p:grpSpPr>
        <p:cxnSp>
          <p:nvCxnSpPr>
            <p:cNvPr id="91" name="Straight Connector 116"/>
            <p:cNvCxnSpPr/>
            <p:nvPr/>
          </p:nvCxnSpPr>
          <p:spPr>
            <a:xfrm>
              <a:off x="0" y="20574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117"/>
            <p:cNvCxnSpPr/>
            <p:nvPr/>
          </p:nvCxnSpPr>
          <p:spPr>
            <a:xfrm>
              <a:off x="0" y="48768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119"/>
            <p:cNvCxnSpPr/>
            <p:nvPr/>
          </p:nvCxnSpPr>
          <p:spPr>
            <a:xfrm rot="5400000">
              <a:off x="3391694" y="3467100"/>
              <a:ext cx="2817812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2130425"/>
            <a:ext cx="4419600" cy="1600327"/>
          </a:xfrm>
        </p:spPr>
        <p:txBody>
          <a:bodyPr/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94"/>
          <p:cNvGrpSpPr/>
          <p:nvPr userDrawn="1"/>
        </p:nvGrpSpPr>
        <p:grpSpPr>
          <a:xfrm>
            <a:off x="0" y="-30162"/>
            <a:ext cx="9067800" cy="6889750"/>
            <a:chOff x="0" y="-30477"/>
            <a:chExt cx="9067800" cy="6889273"/>
          </a:xfrm>
        </p:grpSpPr>
        <p:cxnSp>
          <p:nvCxnSpPr>
            <p:cNvPr id="6" name="Straight Connector 109"/>
            <p:cNvCxnSpPr/>
            <p:nvPr/>
          </p:nvCxnSpPr>
          <p:spPr>
            <a:xfrm rot="16200000" flipH="1">
              <a:off x="-1447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76"/>
            <p:cNvCxnSpPr/>
            <p:nvPr/>
          </p:nvCxnSpPr>
          <p:spPr>
            <a:xfrm rot="16200000" flipH="1">
              <a:off x="-16380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77"/>
            <p:cNvCxnSpPr/>
            <p:nvPr/>
          </p:nvCxnSpPr>
          <p:spPr>
            <a:xfrm rot="5400000">
              <a:off x="-14856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80"/>
            <p:cNvCxnSpPr/>
            <p:nvPr/>
          </p:nvCxnSpPr>
          <p:spPr>
            <a:xfrm rot="5400000">
              <a:off x="-32382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81"/>
            <p:cNvCxnSpPr/>
            <p:nvPr/>
          </p:nvCxnSpPr>
          <p:spPr>
            <a:xfrm rot="16200000" flipH="1">
              <a:off x="-33144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82"/>
            <p:cNvCxnSpPr/>
            <p:nvPr/>
          </p:nvCxnSpPr>
          <p:spPr>
            <a:xfrm rot="16200000" flipH="1">
              <a:off x="-1371362" y="2971246"/>
              <a:ext cx="6857524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83"/>
            <p:cNvCxnSpPr/>
            <p:nvPr/>
          </p:nvCxnSpPr>
          <p:spPr>
            <a:xfrm rot="16200000" flipH="1">
              <a:off x="-2819162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84"/>
            <p:cNvCxnSpPr/>
            <p:nvPr/>
          </p:nvCxnSpPr>
          <p:spPr>
            <a:xfrm rot="5400000">
              <a:off x="-2704862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85"/>
            <p:cNvCxnSpPr/>
            <p:nvPr/>
          </p:nvCxnSpPr>
          <p:spPr>
            <a:xfrm rot="16200000" flipH="1">
              <a:off x="-2133362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86"/>
            <p:cNvCxnSpPr/>
            <p:nvPr/>
          </p:nvCxnSpPr>
          <p:spPr>
            <a:xfrm rot="16200000" flipH="1">
              <a:off x="-31239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7"/>
            <p:cNvCxnSpPr/>
            <p:nvPr/>
          </p:nvCxnSpPr>
          <p:spPr>
            <a:xfrm rot="16200000" flipH="1">
              <a:off x="-1828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88"/>
            <p:cNvCxnSpPr/>
            <p:nvPr/>
          </p:nvCxnSpPr>
          <p:spPr>
            <a:xfrm rot="16200000" flipH="1">
              <a:off x="-28191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89"/>
            <p:cNvCxnSpPr/>
            <p:nvPr/>
          </p:nvCxnSpPr>
          <p:spPr>
            <a:xfrm rot="16200000" flipH="1">
              <a:off x="-2438162" y="3123646"/>
              <a:ext cx="6857524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64"/>
            <p:cNvCxnSpPr/>
            <p:nvPr/>
          </p:nvCxnSpPr>
          <p:spPr>
            <a:xfrm rot="5400000">
              <a:off x="-1731724" y="2722009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65"/>
            <p:cNvCxnSpPr/>
            <p:nvPr/>
          </p:nvCxnSpPr>
          <p:spPr>
            <a:xfrm rot="5400000">
              <a:off x="-1141968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68"/>
            <p:cNvCxnSpPr/>
            <p:nvPr/>
          </p:nvCxnSpPr>
          <p:spPr>
            <a:xfrm rot="5400000">
              <a:off x="-9141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72"/>
            <p:cNvCxnSpPr/>
            <p:nvPr/>
          </p:nvCxnSpPr>
          <p:spPr>
            <a:xfrm rot="5400000">
              <a:off x="-1855549" y="3226834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20"/>
            <p:cNvCxnSpPr/>
            <p:nvPr/>
          </p:nvCxnSpPr>
          <p:spPr>
            <a:xfrm rot="16200000" flipH="1">
              <a:off x="-2642949" y="3252234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144"/>
            <p:cNvCxnSpPr/>
            <p:nvPr/>
          </p:nvCxnSpPr>
          <p:spPr>
            <a:xfrm rot="16200000" flipH="1">
              <a:off x="-1953974" y="3325259"/>
              <a:ext cx="6857524" cy="206375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107"/>
            <p:cNvCxnSpPr/>
            <p:nvPr/>
          </p:nvCxnSpPr>
          <p:spPr>
            <a:xfrm rot="16200000" flipH="1">
              <a:off x="-23619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08"/>
            <p:cNvCxnSpPr/>
            <p:nvPr/>
          </p:nvCxnSpPr>
          <p:spPr>
            <a:xfrm rot="16200000" flipH="1">
              <a:off x="-21333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09"/>
            <p:cNvCxnSpPr/>
            <p:nvPr/>
          </p:nvCxnSpPr>
          <p:spPr>
            <a:xfrm rot="16200000" flipH="1">
              <a:off x="106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10"/>
            <p:cNvCxnSpPr/>
            <p:nvPr/>
          </p:nvCxnSpPr>
          <p:spPr>
            <a:xfrm rot="16200000" flipH="1">
              <a:off x="876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11"/>
            <p:cNvCxnSpPr/>
            <p:nvPr/>
          </p:nvCxnSpPr>
          <p:spPr>
            <a:xfrm rot="5400000">
              <a:off x="1028938" y="3237946"/>
              <a:ext cx="6857524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12"/>
            <p:cNvCxnSpPr/>
            <p:nvPr/>
          </p:nvCxnSpPr>
          <p:spPr>
            <a:xfrm rot="5400000">
              <a:off x="-7236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13"/>
            <p:cNvCxnSpPr/>
            <p:nvPr/>
          </p:nvCxnSpPr>
          <p:spPr>
            <a:xfrm rot="16200000" flipH="1">
              <a:off x="-7998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214"/>
            <p:cNvCxnSpPr/>
            <p:nvPr/>
          </p:nvCxnSpPr>
          <p:spPr>
            <a:xfrm rot="5400000">
              <a:off x="-152161" y="3428447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215"/>
            <p:cNvCxnSpPr/>
            <p:nvPr/>
          </p:nvCxnSpPr>
          <p:spPr>
            <a:xfrm rot="16200000" flipH="1">
              <a:off x="-304562" y="3199846"/>
              <a:ext cx="6857524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216"/>
            <p:cNvCxnSpPr/>
            <p:nvPr/>
          </p:nvCxnSpPr>
          <p:spPr>
            <a:xfrm rot="5400000">
              <a:off x="-190262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217"/>
            <p:cNvCxnSpPr/>
            <p:nvPr/>
          </p:nvCxnSpPr>
          <p:spPr>
            <a:xfrm rot="16200000" flipH="1">
              <a:off x="381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18"/>
            <p:cNvCxnSpPr/>
            <p:nvPr/>
          </p:nvCxnSpPr>
          <p:spPr>
            <a:xfrm rot="16200000" flipH="1">
              <a:off x="-6093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219"/>
            <p:cNvCxnSpPr/>
            <p:nvPr/>
          </p:nvCxnSpPr>
          <p:spPr>
            <a:xfrm rot="16200000" flipH="1">
              <a:off x="6860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220"/>
            <p:cNvCxnSpPr/>
            <p:nvPr/>
          </p:nvCxnSpPr>
          <p:spPr>
            <a:xfrm rot="16200000" flipH="1">
              <a:off x="-3045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221"/>
            <p:cNvCxnSpPr/>
            <p:nvPr/>
          </p:nvCxnSpPr>
          <p:spPr>
            <a:xfrm rot="5400000">
              <a:off x="-1028462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222"/>
            <p:cNvCxnSpPr/>
            <p:nvPr/>
          </p:nvCxnSpPr>
          <p:spPr>
            <a:xfrm rot="5400000">
              <a:off x="782876" y="2722009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223"/>
            <p:cNvCxnSpPr/>
            <p:nvPr/>
          </p:nvCxnSpPr>
          <p:spPr>
            <a:xfrm rot="5400000">
              <a:off x="13726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224"/>
            <p:cNvCxnSpPr/>
            <p:nvPr/>
          </p:nvCxnSpPr>
          <p:spPr>
            <a:xfrm rot="5400000">
              <a:off x="1600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25"/>
            <p:cNvCxnSpPr/>
            <p:nvPr/>
          </p:nvCxnSpPr>
          <p:spPr>
            <a:xfrm rot="5400000">
              <a:off x="659051" y="3226834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26"/>
            <p:cNvCxnSpPr/>
            <p:nvPr/>
          </p:nvCxnSpPr>
          <p:spPr>
            <a:xfrm rot="16200000" flipH="1">
              <a:off x="-128349" y="3252234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227"/>
            <p:cNvCxnSpPr/>
            <p:nvPr/>
          </p:nvCxnSpPr>
          <p:spPr>
            <a:xfrm rot="16200000" flipH="1">
              <a:off x="560626" y="3325259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228"/>
            <p:cNvCxnSpPr/>
            <p:nvPr/>
          </p:nvCxnSpPr>
          <p:spPr>
            <a:xfrm rot="16200000" flipH="1">
              <a:off x="152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229"/>
            <p:cNvCxnSpPr/>
            <p:nvPr/>
          </p:nvCxnSpPr>
          <p:spPr>
            <a:xfrm rot="16200000" flipH="1">
              <a:off x="381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236"/>
            <p:cNvCxnSpPr/>
            <p:nvPr/>
          </p:nvCxnSpPr>
          <p:spPr>
            <a:xfrm rot="16200000" flipH="1">
              <a:off x="27434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237"/>
            <p:cNvCxnSpPr/>
            <p:nvPr/>
          </p:nvCxnSpPr>
          <p:spPr>
            <a:xfrm rot="16200000" flipH="1">
              <a:off x="20957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238"/>
            <p:cNvCxnSpPr/>
            <p:nvPr/>
          </p:nvCxnSpPr>
          <p:spPr>
            <a:xfrm rot="5400000">
              <a:off x="27053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239"/>
            <p:cNvCxnSpPr/>
            <p:nvPr/>
          </p:nvCxnSpPr>
          <p:spPr>
            <a:xfrm rot="5400000">
              <a:off x="1829038" y="3276046"/>
              <a:ext cx="6857524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240"/>
            <p:cNvCxnSpPr/>
            <p:nvPr/>
          </p:nvCxnSpPr>
          <p:spPr>
            <a:xfrm rot="16200000" flipH="1">
              <a:off x="10670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241"/>
            <p:cNvCxnSpPr/>
            <p:nvPr/>
          </p:nvCxnSpPr>
          <p:spPr>
            <a:xfrm rot="16200000" flipH="1">
              <a:off x="2362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242"/>
            <p:cNvCxnSpPr/>
            <p:nvPr/>
          </p:nvCxnSpPr>
          <p:spPr>
            <a:xfrm rot="5400000">
              <a:off x="2646601" y="2722009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243"/>
            <p:cNvCxnSpPr/>
            <p:nvPr/>
          </p:nvCxnSpPr>
          <p:spPr>
            <a:xfrm rot="5400000">
              <a:off x="30490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244"/>
            <p:cNvCxnSpPr/>
            <p:nvPr/>
          </p:nvCxnSpPr>
          <p:spPr>
            <a:xfrm rot="5400000">
              <a:off x="2895838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245"/>
            <p:cNvCxnSpPr/>
            <p:nvPr/>
          </p:nvCxnSpPr>
          <p:spPr>
            <a:xfrm rot="5400000">
              <a:off x="2389426" y="3226834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246"/>
            <p:cNvCxnSpPr/>
            <p:nvPr/>
          </p:nvCxnSpPr>
          <p:spPr>
            <a:xfrm rot="16200000" flipH="1">
              <a:off x="2237026" y="3325259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247"/>
            <p:cNvCxnSpPr/>
            <p:nvPr/>
          </p:nvCxnSpPr>
          <p:spPr>
            <a:xfrm rot="16200000" flipH="1">
              <a:off x="17528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248"/>
            <p:cNvCxnSpPr/>
            <p:nvPr/>
          </p:nvCxnSpPr>
          <p:spPr>
            <a:xfrm rot="16200000" flipH="1">
              <a:off x="19814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249"/>
            <p:cNvCxnSpPr/>
            <p:nvPr/>
          </p:nvCxnSpPr>
          <p:spPr>
            <a:xfrm rot="5400000">
              <a:off x="3467338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250"/>
            <p:cNvCxnSpPr/>
            <p:nvPr/>
          </p:nvCxnSpPr>
          <p:spPr>
            <a:xfrm rot="16200000" flipH="1">
              <a:off x="3467338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251"/>
            <p:cNvCxnSpPr/>
            <p:nvPr/>
          </p:nvCxnSpPr>
          <p:spPr>
            <a:xfrm rot="5400000">
              <a:off x="4038839" y="3428447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252"/>
            <p:cNvCxnSpPr/>
            <p:nvPr/>
          </p:nvCxnSpPr>
          <p:spPr>
            <a:xfrm rot="16200000" flipH="1">
              <a:off x="3886438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253"/>
            <p:cNvCxnSpPr/>
            <p:nvPr/>
          </p:nvCxnSpPr>
          <p:spPr>
            <a:xfrm rot="5400000">
              <a:off x="4000738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254"/>
            <p:cNvCxnSpPr/>
            <p:nvPr/>
          </p:nvCxnSpPr>
          <p:spPr>
            <a:xfrm rot="16200000" flipH="1">
              <a:off x="4572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256"/>
            <p:cNvCxnSpPr/>
            <p:nvPr/>
          </p:nvCxnSpPr>
          <p:spPr>
            <a:xfrm rot="16200000" flipH="1">
              <a:off x="37340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257"/>
            <p:cNvCxnSpPr/>
            <p:nvPr/>
          </p:nvCxnSpPr>
          <p:spPr>
            <a:xfrm rot="5400000">
              <a:off x="3619738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258"/>
            <p:cNvCxnSpPr/>
            <p:nvPr/>
          </p:nvCxnSpPr>
          <p:spPr>
            <a:xfrm rot="16200000" flipH="1">
              <a:off x="4215051" y="3252234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259"/>
            <p:cNvCxnSpPr/>
            <p:nvPr/>
          </p:nvCxnSpPr>
          <p:spPr>
            <a:xfrm rot="16200000" flipH="1">
              <a:off x="4751626" y="3325259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260"/>
            <p:cNvCxnSpPr/>
            <p:nvPr/>
          </p:nvCxnSpPr>
          <p:spPr>
            <a:xfrm rot="16200000" flipH="1">
              <a:off x="4343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261"/>
            <p:cNvCxnSpPr/>
            <p:nvPr/>
          </p:nvCxnSpPr>
          <p:spPr>
            <a:xfrm rot="16200000" flipH="1">
              <a:off x="4572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263"/>
            <p:cNvCxnSpPr/>
            <p:nvPr/>
          </p:nvCxnSpPr>
          <p:spPr>
            <a:xfrm rot="16200000" flipH="1">
              <a:off x="5258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264"/>
            <p:cNvCxnSpPr/>
            <p:nvPr/>
          </p:nvCxnSpPr>
          <p:spPr>
            <a:xfrm rot="16200000" flipH="1">
              <a:off x="5067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265"/>
            <p:cNvCxnSpPr/>
            <p:nvPr/>
          </p:nvCxnSpPr>
          <p:spPr>
            <a:xfrm rot="5400000">
              <a:off x="5219938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266"/>
            <p:cNvCxnSpPr/>
            <p:nvPr/>
          </p:nvCxnSpPr>
          <p:spPr>
            <a:xfrm rot="16200000" flipH="1">
              <a:off x="487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267"/>
            <p:cNvCxnSpPr/>
            <p:nvPr/>
          </p:nvCxnSpPr>
          <p:spPr>
            <a:xfrm rot="5400000">
              <a:off x="5528708" y="3318116"/>
              <a:ext cx="6887685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269"/>
            <p:cNvCxnSpPr/>
            <p:nvPr/>
          </p:nvCxnSpPr>
          <p:spPr>
            <a:xfrm rot="5400000">
              <a:off x="4850051" y="3226834"/>
              <a:ext cx="6857524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270"/>
            <p:cNvCxnSpPr/>
            <p:nvPr/>
          </p:nvCxnSpPr>
          <p:spPr>
            <a:xfrm rot="16200000" flipH="1">
              <a:off x="4751626" y="3325259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277"/>
            <p:cNvCxnSpPr/>
            <p:nvPr/>
          </p:nvCxnSpPr>
          <p:spPr>
            <a:xfrm rot="5400000">
              <a:off x="5562839" y="3428447"/>
              <a:ext cx="6857524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282"/>
            <p:cNvCxnSpPr/>
            <p:nvPr/>
          </p:nvCxnSpPr>
          <p:spPr>
            <a:xfrm rot="5400000">
              <a:off x="2552938" y="3390346"/>
              <a:ext cx="6857524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288"/>
            <p:cNvCxnSpPr/>
            <p:nvPr/>
          </p:nvCxnSpPr>
          <p:spPr>
            <a:xfrm rot="16200000" flipH="1">
              <a:off x="3048238" y="3352246"/>
              <a:ext cx="6857524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291"/>
            <p:cNvCxnSpPr/>
            <p:nvPr/>
          </p:nvCxnSpPr>
          <p:spPr>
            <a:xfrm rot="16200000" flipH="1">
              <a:off x="3238738" y="3237946"/>
              <a:ext cx="6857524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293"/>
            <p:cNvCxnSpPr/>
            <p:nvPr/>
          </p:nvCxnSpPr>
          <p:spPr>
            <a:xfrm rot="5400000">
              <a:off x="2133838" y="3276046"/>
              <a:ext cx="6857524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297"/>
            <p:cNvCxnSpPr/>
            <p:nvPr/>
          </p:nvCxnSpPr>
          <p:spPr>
            <a:xfrm rot="16200000" flipH="1">
              <a:off x="3148251" y="3252234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298"/>
            <p:cNvCxnSpPr/>
            <p:nvPr/>
          </p:nvCxnSpPr>
          <p:spPr>
            <a:xfrm rot="5400000">
              <a:off x="37721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301"/>
            <p:cNvCxnSpPr/>
            <p:nvPr/>
          </p:nvCxnSpPr>
          <p:spPr>
            <a:xfrm rot="5400000">
              <a:off x="4229338" y="2933146"/>
              <a:ext cx="6857524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306"/>
            <p:cNvCxnSpPr/>
            <p:nvPr/>
          </p:nvCxnSpPr>
          <p:spPr>
            <a:xfrm rot="16200000" flipH="1">
              <a:off x="1371044" y="3200640"/>
              <a:ext cx="6859112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92"/>
          <p:cNvGrpSpPr/>
          <p:nvPr/>
        </p:nvGrpSpPr>
        <p:grpSpPr>
          <a:xfrm>
            <a:off x="0" y="-30162"/>
            <a:ext cx="9067800" cy="4846637"/>
            <a:chOff x="1" y="-30477"/>
            <a:chExt cx="9067799" cy="4526277"/>
          </a:xfrm>
        </p:grpSpPr>
        <p:cxnSp>
          <p:nvCxnSpPr>
            <p:cNvPr id="6" name="Straight Connector 7"/>
            <p:cNvCxnSpPr/>
            <p:nvPr/>
          </p:nvCxnSpPr>
          <p:spPr>
            <a:xfrm rot="16200000" flipH="1">
              <a:off x="-27155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8"/>
            <p:cNvCxnSpPr/>
            <p:nvPr/>
          </p:nvCxnSpPr>
          <p:spPr>
            <a:xfrm rot="16200000" flipH="1">
              <a:off x="-46205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9"/>
            <p:cNvCxnSpPr/>
            <p:nvPr/>
          </p:nvCxnSpPr>
          <p:spPr>
            <a:xfrm rot="5400000">
              <a:off x="-30965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0"/>
            <p:cNvCxnSpPr/>
            <p:nvPr/>
          </p:nvCxnSpPr>
          <p:spPr>
            <a:xfrm rot="5400000">
              <a:off x="-2062259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1"/>
            <p:cNvCxnSpPr/>
            <p:nvPr/>
          </p:nvCxnSpPr>
          <p:spPr>
            <a:xfrm rot="16200000" flipH="1">
              <a:off x="-2138459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2"/>
            <p:cNvCxnSpPr/>
            <p:nvPr/>
          </p:nvCxnSpPr>
          <p:spPr>
            <a:xfrm rot="16200000" flipH="1">
              <a:off x="-195359" y="1785840"/>
              <a:ext cx="450552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3"/>
            <p:cNvCxnSpPr/>
            <p:nvPr/>
          </p:nvCxnSpPr>
          <p:spPr>
            <a:xfrm rot="16200000" flipH="1">
              <a:off x="-1643159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4"/>
            <p:cNvCxnSpPr/>
            <p:nvPr/>
          </p:nvCxnSpPr>
          <p:spPr>
            <a:xfrm rot="5400000">
              <a:off x="-1528859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5"/>
            <p:cNvCxnSpPr/>
            <p:nvPr/>
          </p:nvCxnSpPr>
          <p:spPr>
            <a:xfrm rot="16200000" flipH="1">
              <a:off x="-95735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6"/>
            <p:cNvCxnSpPr/>
            <p:nvPr/>
          </p:nvCxnSpPr>
          <p:spPr>
            <a:xfrm rot="16200000" flipH="1">
              <a:off x="-1947959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7"/>
            <p:cNvCxnSpPr/>
            <p:nvPr/>
          </p:nvCxnSpPr>
          <p:spPr>
            <a:xfrm rot="16200000" flipH="1">
              <a:off x="-65255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8"/>
            <p:cNvCxnSpPr/>
            <p:nvPr/>
          </p:nvCxnSpPr>
          <p:spPr>
            <a:xfrm rot="16200000" flipH="1">
              <a:off x="-164315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9"/>
            <p:cNvCxnSpPr/>
            <p:nvPr/>
          </p:nvCxnSpPr>
          <p:spPr>
            <a:xfrm rot="16200000" flipH="1">
              <a:off x="-1790369" y="2019629"/>
              <a:ext cx="4495143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20"/>
            <p:cNvCxnSpPr/>
            <p:nvPr/>
          </p:nvCxnSpPr>
          <p:spPr>
            <a:xfrm rot="5400000">
              <a:off x="-55572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21"/>
            <p:cNvCxnSpPr/>
            <p:nvPr/>
          </p:nvCxnSpPr>
          <p:spPr>
            <a:xfrm rot="5400000">
              <a:off x="34035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2"/>
            <p:cNvCxnSpPr/>
            <p:nvPr/>
          </p:nvCxnSpPr>
          <p:spPr>
            <a:xfrm rot="5400000">
              <a:off x="261841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3"/>
            <p:cNvCxnSpPr/>
            <p:nvPr/>
          </p:nvCxnSpPr>
          <p:spPr>
            <a:xfrm rot="5400000">
              <a:off x="-67954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4"/>
            <p:cNvCxnSpPr/>
            <p:nvPr/>
          </p:nvCxnSpPr>
          <p:spPr>
            <a:xfrm rot="16200000" flipH="1">
              <a:off x="-1466947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5"/>
            <p:cNvCxnSpPr/>
            <p:nvPr/>
          </p:nvCxnSpPr>
          <p:spPr>
            <a:xfrm rot="16200000" flipH="1">
              <a:off x="-777972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6"/>
            <p:cNvCxnSpPr/>
            <p:nvPr/>
          </p:nvCxnSpPr>
          <p:spPr>
            <a:xfrm rot="16200000" flipH="1">
              <a:off x="-118595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7"/>
            <p:cNvCxnSpPr/>
            <p:nvPr/>
          </p:nvCxnSpPr>
          <p:spPr>
            <a:xfrm rot="16200000" flipH="1">
              <a:off x="-95735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8"/>
            <p:cNvCxnSpPr/>
            <p:nvPr/>
          </p:nvCxnSpPr>
          <p:spPr>
            <a:xfrm rot="16200000" flipH="1">
              <a:off x="22430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9"/>
            <p:cNvCxnSpPr/>
            <p:nvPr/>
          </p:nvCxnSpPr>
          <p:spPr>
            <a:xfrm rot="16200000" flipH="1">
              <a:off x="205254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30"/>
            <p:cNvCxnSpPr/>
            <p:nvPr/>
          </p:nvCxnSpPr>
          <p:spPr>
            <a:xfrm rot="5400000">
              <a:off x="2204940" y="2052540"/>
              <a:ext cx="450552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31"/>
            <p:cNvCxnSpPr/>
            <p:nvPr/>
          </p:nvCxnSpPr>
          <p:spPr>
            <a:xfrm rot="5400000">
              <a:off x="452341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2"/>
            <p:cNvCxnSpPr/>
            <p:nvPr/>
          </p:nvCxnSpPr>
          <p:spPr>
            <a:xfrm rot="16200000" flipH="1">
              <a:off x="376141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3"/>
            <p:cNvCxnSpPr/>
            <p:nvPr/>
          </p:nvCxnSpPr>
          <p:spPr>
            <a:xfrm rot="5400000">
              <a:off x="1024635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4"/>
            <p:cNvCxnSpPr/>
            <p:nvPr/>
          </p:nvCxnSpPr>
          <p:spPr>
            <a:xfrm rot="16200000" flipH="1">
              <a:off x="871441" y="2014440"/>
              <a:ext cx="450552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5"/>
            <p:cNvCxnSpPr/>
            <p:nvPr/>
          </p:nvCxnSpPr>
          <p:spPr>
            <a:xfrm rot="5400000">
              <a:off x="985741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6"/>
            <p:cNvCxnSpPr/>
            <p:nvPr/>
          </p:nvCxnSpPr>
          <p:spPr>
            <a:xfrm rot="16200000" flipH="1">
              <a:off x="1557241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7"/>
            <p:cNvCxnSpPr/>
            <p:nvPr/>
          </p:nvCxnSpPr>
          <p:spPr>
            <a:xfrm rot="16200000" flipH="1">
              <a:off x="566641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8"/>
            <p:cNvCxnSpPr/>
            <p:nvPr/>
          </p:nvCxnSpPr>
          <p:spPr>
            <a:xfrm rot="16200000" flipH="1">
              <a:off x="1862041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9"/>
            <p:cNvCxnSpPr/>
            <p:nvPr/>
          </p:nvCxnSpPr>
          <p:spPr>
            <a:xfrm rot="16200000" flipH="1">
              <a:off x="871441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40"/>
            <p:cNvCxnSpPr/>
            <p:nvPr/>
          </p:nvCxnSpPr>
          <p:spPr>
            <a:xfrm rot="5400000">
              <a:off x="147541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41"/>
            <p:cNvCxnSpPr/>
            <p:nvPr/>
          </p:nvCxnSpPr>
          <p:spPr>
            <a:xfrm rot="5400000">
              <a:off x="1958878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2"/>
            <p:cNvCxnSpPr/>
            <p:nvPr/>
          </p:nvCxnSpPr>
          <p:spPr>
            <a:xfrm rot="5400000">
              <a:off x="2548634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3"/>
            <p:cNvCxnSpPr/>
            <p:nvPr/>
          </p:nvCxnSpPr>
          <p:spPr>
            <a:xfrm rot="5400000">
              <a:off x="27764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4"/>
            <p:cNvCxnSpPr/>
            <p:nvPr/>
          </p:nvCxnSpPr>
          <p:spPr>
            <a:xfrm rot="5400000">
              <a:off x="1835053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5"/>
            <p:cNvCxnSpPr/>
            <p:nvPr/>
          </p:nvCxnSpPr>
          <p:spPr>
            <a:xfrm rot="16200000" flipH="1">
              <a:off x="1047653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6"/>
            <p:cNvCxnSpPr/>
            <p:nvPr/>
          </p:nvCxnSpPr>
          <p:spPr>
            <a:xfrm rot="16200000" flipH="1">
              <a:off x="1736628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7"/>
            <p:cNvCxnSpPr/>
            <p:nvPr/>
          </p:nvCxnSpPr>
          <p:spPr>
            <a:xfrm rot="16200000" flipH="1">
              <a:off x="1328641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8"/>
            <p:cNvCxnSpPr/>
            <p:nvPr/>
          </p:nvCxnSpPr>
          <p:spPr>
            <a:xfrm rot="16200000" flipH="1">
              <a:off x="1557241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9"/>
            <p:cNvCxnSpPr/>
            <p:nvPr/>
          </p:nvCxnSpPr>
          <p:spPr>
            <a:xfrm rot="16200000" flipH="1">
              <a:off x="3919440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50"/>
            <p:cNvCxnSpPr/>
            <p:nvPr/>
          </p:nvCxnSpPr>
          <p:spPr>
            <a:xfrm rot="16200000" flipH="1">
              <a:off x="327174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51"/>
            <p:cNvCxnSpPr/>
            <p:nvPr/>
          </p:nvCxnSpPr>
          <p:spPr>
            <a:xfrm rot="5400000">
              <a:off x="388134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2"/>
            <p:cNvCxnSpPr/>
            <p:nvPr/>
          </p:nvCxnSpPr>
          <p:spPr>
            <a:xfrm rot="5400000">
              <a:off x="3005040" y="2090640"/>
              <a:ext cx="4505521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3"/>
            <p:cNvCxnSpPr/>
            <p:nvPr/>
          </p:nvCxnSpPr>
          <p:spPr>
            <a:xfrm rot="16200000" flipH="1">
              <a:off x="224304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4"/>
            <p:cNvCxnSpPr/>
            <p:nvPr/>
          </p:nvCxnSpPr>
          <p:spPr>
            <a:xfrm rot="16200000" flipH="1">
              <a:off x="35384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5"/>
            <p:cNvCxnSpPr/>
            <p:nvPr/>
          </p:nvCxnSpPr>
          <p:spPr>
            <a:xfrm rot="5400000">
              <a:off x="382260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6"/>
            <p:cNvCxnSpPr/>
            <p:nvPr/>
          </p:nvCxnSpPr>
          <p:spPr>
            <a:xfrm rot="5400000">
              <a:off x="4225034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7"/>
            <p:cNvCxnSpPr/>
            <p:nvPr/>
          </p:nvCxnSpPr>
          <p:spPr>
            <a:xfrm rot="5400000">
              <a:off x="40718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8"/>
            <p:cNvCxnSpPr/>
            <p:nvPr/>
          </p:nvCxnSpPr>
          <p:spPr>
            <a:xfrm rot="5400000">
              <a:off x="356542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9"/>
            <p:cNvCxnSpPr/>
            <p:nvPr/>
          </p:nvCxnSpPr>
          <p:spPr>
            <a:xfrm rot="16200000" flipH="1">
              <a:off x="34130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60"/>
            <p:cNvCxnSpPr/>
            <p:nvPr/>
          </p:nvCxnSpPr>
          <p:spPr>
            <a:xfrm rot="16200000" flipH="1">
              <a:off x="2928840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61"/>
            <p:cNvCxnSpPr/>
            <p:nvPr/>
          </p:nvCxnSpPr>
          <p:spPr>
            <a:xfrm rot="16200000" flipH="1">
              <a:off x="30812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2"/>
            <p:cNvCxnSpPr/>
            <p:nvPr/>
          </p:nvCxnSpPr>
          <p:spPr>
            <a:xfrm rot="5400000">
              <a:off x="464334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3"/>
            <p:cNvCxnSpPr/>
            <p:nvPr/>
          </p:nvCxnSpPr>
          <p:spPr>
            <a:xfrm rot="16200000" flipH="1">
              <a:off x="464334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4"/>
            <p:cNvCxnSpPr/>
            <p:nvPr/>
          </p:nvCxnSpPr>
          <p:spPr>
            <a:xfrm rot="5400000">
              <a:off x="5215634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5"/>
            <p:cNvCxnSpPr/>
            <p:nvPr/>
          </p:nvCxnSpPr>
          <p:spPr>
            <a:xfrm rot="16200000" flipH="1">
              <a:off x="5062440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6"/>
            <p:cNvCxnSpPr/>
            <p:nvPr/>
          </p:nvCxnSpPr>
          <p:spPr>
            <a:xfrm rot="5400000">
              <a:off x="517674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7"/>
            <p:cNvCxnSpPr/>
            <p:nvPr/>
          </p:nvCxnSpPr>
          <p:spPr>
            <a:xfrm rot="16200000" flipH="1">
              <a:off x="574824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8"/>
            <p:cNvCxnSpPr/>
            <p:nvPr/>
          </p:nvCxnSpPr>
          <p:spPr>
            <a:xfrm rot="16200000" flipH="1">
              <a:off x="49100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9"/>
            <p:cNvCxnSpPr/>
            <p:nvPr/>
          </p:nvCxnSpPr>
          <p:spPr>
            <a:xfrm rot="5400000">
              <a:off x="4795740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70"/>
            <p:cNvCxnSpPr/>
            <p:nvPr/>
          </p:nvCxnSpPr>
          <p:spPr>
            <a:xfrm rot="16200000" flipH="1">
              <a:off x="53910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71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2"/>
            <p:cNvCxnSpPr/>
            <p:nvPr/>
          </p:nvCxnSpPr>
          <p:spPr>
            <a:xfrm rot="16200000" flipH="1">
              <a:off x="55196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3"/>
            <p:cNvCxnSpPr/>
            <p:nvPr/>
          </p:nvCxnSpPr>
          <p:spPr>
            <a:xfrm rot="16200000" flipH="1">
              <a:off x="57482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4"/>
            <p:cNvCxnSpPr/>
            <p:nvPr/>
          </p:nvCxnSpPr>
          <p:spPr>
            <a:xfrm rot="16200000" flipH="1">
              <a:off x="64340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5"/>
            <p:cNvCxnSpPr/>
            <p:nvPr/>
          </p:nvCxnSpPr>
          <p:spPr>
            <a:xfrm rot="16200000" flipH="1">
              <a:off x="624354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6"/>
            <p:cNvCxnSpPr/>
            <p:nvPr/>
          </p:nvCxnSpPr>
          <p:spPr>
            <a:xfrm rot="5400000">
              <a:off x="639594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7"/>
            <p:cNvCxnSpPr/>
            <p:nvPr/>
          </p:nvCxnSpPr>
          <p:spPr>
            <a:xfrm rot="16200000" flipH="1">
              <a:off x="60530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8"/>
            <p:cNvCxnSpPr/>
            <p:nvPr/>
          </p:nvCxnSpPr>
          <p:spPr>
            <a:xfrm rot="5400000">
              <a:off x="6709413" y="2137412"/>
              <a:ext cx="4526277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9"/>
            <p:cNvCxnSpPr/>
            <p:nvPr/>
          </p:nvCxnSpPr>
          <p:spPr>
            <a:xfrm rot="5400000">
              <a:off x="6026052" y="2041427"/>
              <a:ext cx="4505521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80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81"/>
            <p:cNvCxnSpPr/>
            <p:nvPr/>
          </p:nvCxnSpPr>
          <p:spPr>
            <a:xfrm rot="5400000">
              <a:off x="6738840" y="2241452"/>
              <a:ext cx="4505521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2"/>
            <p:cNvCxnSpPr/>
            <p:nvPr/>
          </p:nvCxnSpPr>
          <p:spPr>
            <a:xfrm rot="5400000">
              <a:off x="3728940" y="2204940"/>
              <a:ext cx="450552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3"/>
            <p:cNvCxnSpPr/>
            <p:nvPr/>
          </p:nvCxnSpPr>
          <p:spPr>
            <a:xfrm rot="16200000" flipH="1">
              <a:off x="4224240" y="2166840"/>
              <a:ext cx="450552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4"/>
            <p:cNvCxnSpPr/>
            <p:nvPr/>
          </p:nvCxnSpPr>
          <p:spPr>
            <a:xfrm rot="16200000" flipH="1">
              <a:off x="4414740" y="2052540"/>
              <a:ext cx="450552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5"/>
            <p:cNvCxnSpPr/>
            <p:nvPr/>
          </p:nvCxnSpPr>
          <p:spPr>
            <a:xfrm rot="5400000">
              <a:off x="3309840" y="2090640"/>
              <a:ext cx="450552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6"/>
            <p:cNvCxnSpPr/>
            <p:nvPr/>
          </p:nvCxnSpPr>
          <p:spPr>
            <a:xfrm rot="16200000" flipH="1">
              <a:off x="43242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7"/>
            <p:cNvCxnSpPr/>
            <p:nvPr/>
          </p:nvCxnSpPr>
          <p:spPr>
            <a:xfrm rot="5400000">
              <a:off x="494814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8"/>
            <p:cNvCxnSpPr/>
            <p:nvPr/>
          </p:nvCxnSpPr>
          <p:spPr>
            <a:xfrm rot="5400000">
              <a:off x="5405340" y="1747740"/>
              <a:ext cx="450552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9"/>
            <p:cNvCxnSpPr/>
            <p:nvPr/>
          </p:nvCxnSpPr>
          <p:spPr>
            <a:xfrm rot="16200000" flipH="1">
              <a:off x="254784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9" name="Rectangle 93"/>
          <p:cNvSpPr/>
          <p:nvPr/>
        </p:nvSpPr>
        <p:spPr>
          <a:xfrm>
            <a:off x="0" y="4311650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endParaRPr lang="en-US" altLang="x-none" dirty="0">
              <a:solidFill>
                <a:srgbClr val="FFFFFF"/>
              </a:solidFill>
              <a:latin typeface="Tw Cen MT"/>
            </a:endParaRPr>
          </a:p>
        </p:txBody>
      </p:sp>
      <p:cxnSp>
        <p:nvCxnSpPr>
          <p:cNvPr id="90" name="Straight Connector 95"/>
          <p:cNvCxnSpPr/>
          <p:nvPr/>
        </p:nvCxnSpPr>
        <p:spPr>
          <a:xfrm>
            <a:off x="0" y="438785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6"/>
          <p:cNvCxnSpPr/>
          <p:nvPr/>
        </p:nvCxnSpPr>
        <p:spPr>
          <a:xfrm>
            <a:off x="0" y="6138863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7200" y="5621364"/>
            <a:ext cx="8305800" cy="414649"/>
          </a:xfrm>
        </p:spPr>
        <p:txBody>
          <a:bodyPr/>
          <a:lstStyle>
            <a:lvl1pPr marL="0" indent="0">
              <a:buNone/>
              <a:defRPr sz="20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 hasCustomPrompt="1"/>
          </p:nvPr>
        </p:nvSpPr>
        <p:spPr>
          <a:xfrm>
            <a:off x="457200" y="4463568"/>
            <a:ext cx="8305800" cy="11430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92"/>
          <p:cNvGrpSpPr/>
          <p:nvPr/>
        </p:nvGrpSpPr>
        <p:grpSpPr>
          <a:xfrm>
            <a:off x="0" y="-30162"/>
            <a:ext cx="9067800" cy="6888162"/>
            <a:chOff x="1" y="-30477"/>
            <a:chExt cx="9067799" cy="4526277"/>
          </a:xfrm>
        </p:grpSpPr>
        <p:cxnSp>
          <p:nvCxnSpPr>
            <p:cNvPr id="6" name="Straight Connector 7"/>
            <p:cNvCxnSpPr/>
            <p:nvPr/>
          </p:nvCxnSpPr>
          <p:spPr>
            <a:xfrm rot="16200000" flipH="1">
              <a:off x="-271507" y="2165851"/>
              <a:ext cx="450541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8"/>
            <p:cNvCxnSpPr/>
            <p:nvPr/>
          </p:nvCxnSpPr>
          <p:spPr>
            <a:xfrm rot="16200000" flipH="1">
              <a:off x="-462007" y="2051551"/>
              <a:ext cx="450541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9"/>
            <p:cNvCxnSpPr/>
            <p:nvPr/>
          </p:nvCxnSpPr>
          <p:spPr>
            <a:xfrm rot="5400000">
              <a:off x="-309607" y="2051551"/>
              <a:ext cx="450541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0"/>
            <p:cNvCxnSpPr/>
            <p:nvPr/>
          </p:nvCxnSpPr>
          <p:spPr>
            <a:xfrm rot="5400000">
              <a:off x="-2062206" y="2127751"/>
              <a:ext cx="450541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1"/>
            <p:cNvCxnSpPr/>
            <p:nvPr/>
          </p:nvCxnSpPr>
          <p:spPr>
            <a:xfrm rot="16200000" flipH="1">
              <a:off x="-2138406" y="2127751"/>
              <a:ext cx="450541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2"/>
            <p:cNvCxnSpPr/>
            <p:nvPr/>
          </p:nvCxnSpPr>
          <p:spPr>
            <a:xfrm rot="16200000" flipH="1">
              <a:off x="-195307" y="1784851"/>
              <a:ext cx="4505414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3"/>
            <p:cNvCxnSpPr/>
            <p:nvPr/>
          </p:nvCxnSpPr>
          <p:spPr>
            <a:xfrm rot="16200000" flipH="1">
              <a:off x="-1643106" y="2013451"/>
              <a:ext cx="450541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4"/>
            <p:cNvCxnSpPr/>
            <p:nvPr/>
          </p:nvCxnSpPr>
          <p:spPr>
            <a:xfrm rot="5400000">
              <a:off x="-1528806" y="2051551"/>
              <a:ext cx="450541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5"/>
            <p:cNvCxnSpPr/>
            <p:nvPr/>
          </p:nvCxnSpPr>
          <p:spPr>
            <a:xfrm rot="16200000" flipH="1">
              <a:off x="-957307" y="2013451"/>
              <a:ext cx="450541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6"/>
            <p:cNvCxnSpPr/>
            <p:nvPr/>
          </p:nvCxnSpPr>
          <p:spPr>
            <a:xfrm rot="16200000" flipH="1">
              <a:off x="-1947906" y="2089651"/>
              <a:ext cx="450541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7"/>
            <p:cNvCxnSpPr/>
            <p:nvPr/>
          </p:nvCxnSpPr>
          <p:spPr>
            <a:xfrm rot="16200000" flipH="1">
              <a:off x="-652507" y="2165851"/>
              <a:ext cx="4505414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8"/>
            <p:cNvCxnSpPr/>
            <p:nvPr/>
          </p:nvCxnSpPr>
          <p:spPr>
            <a:xfrm rot="16200000" flipH="1">
              <a:off x="-1643106" y="2165851"/>
              <a:ext cx="450541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9"/>
            <p:cNvCxnSpPr/>
            <p:nvPr/>
          </p:nvCxnSpPr>
          <p:spPr>
            <a:xfrm rot="16200000" flipH="1">
              <a:off x="-1790811" y="2019188"/>
              <a:ext cx="4496025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20"/>
            <p:cNvCxnSpPr/>
            <p:nvPr/>
          </p:nvCxnSpPr>
          <p:spPr>
            <a:xfrm rot="5400000">
              <a:off x="-555669" y="1535614"/>
              <a:ext cx="450541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21"/>
            <p:cNvCxnSpPr/>
            <p:nvPr/>
          </p:nvCxnSpPr>
          <p:spPr>
            <a:xfrm rot="5400000">
              <a:off x="34087" y="2090445"/>
              <a:ext cx="450541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2"/>
            <p:cNvCxnSpPr/>
            <p:nvPr/>
          </p:nvCxnSpPr>
          <p:spPr>
            <a:xfrm rot="5400000">
              <a:off x="261893" y="2089651"/>
              <a:ext cx="450541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3"/>
            <p:cNvCxnSpPr/>
            <p:nvPr/>
          </p:nvCxnSpPr>
          <p:spPr>
            <a:xfrm rot="5400000">
              <a:off x="-679494" y="2040439"/>
              <a:ext cx="450541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4"/>
            <p:cNvCxnSpPr/>
            <p:nvPr/>
          </p:nvCxnSpPr>
          <p:spPr>
            <a:xfrm rot="16200000" flipH="1">
              <a:off x="-1466893" y="2065839"/>
              <a:ext cx="450541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5"/>
            <p:cNvCxnSpPr/>
            <p:nvPr/>
          </p:nvCxnSpPr>
          <p:spPr>
            <a:xfrm rot="16200000" flipH="1">
              <a:off x="-777919" y="2138864"/>
              <a:ext cx="450541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6"/>
            <p:cNvCxnSpPr/>
            <p:nvPr/>
          </p:nvCxnSpPr>
          <p:spPr>
            <a:xfrm rot="16200000" flipH="1">
              <a:off x="-1185907" y="2165851"/>
              <a:ext cx="450541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7"/>
            <p:cNvCxnSpPr/>
            <p:nvPr/>
          </p:nvCxnSpPr>
          <p:spPr>
            <a:xfrm rot="16200000" flipH="1">
              <a:off x="-957307" y="2165851"/>
              <a:ext cx="450541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8"/>
            <p:cNvCxnSpPr/>
            <p:nvPr/>
          </p:nvCxnSpPr>
          <p:spPr>
            <a:xfrm rot="16200000" flipH="1">
              <a:off x="2243093" y="2165851"/>
              <a:ext cx="450541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9"/>
            <p:cNvCxnSpPr/>
            <p:nvPr/>
          </p:nvCxnSpPr>
          <p:spPr>
            <a:xfrm rot="16200000" flipH="1">
              <a:off x="2052593" y="2051551"/>
              <a:ext cx="450541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30"/>
            <p:cNvCxnSpPr/>
            <p:nvPr/>
          </p:nvCxnSpPr>
          <p:spPr>
            <a:xfrm rot="5400000">
              <a:off x="2204993" y="2051551"/>
              <a:ext cx="4505414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31"/>
            <p:cNvCxnSpPr/>
            <p:nvPr/>
          </p:nvCxnSpPr>
          <p:spPr>
            <a:xfrm rot="5400000">
              <a:off x="452393" y="2127751"/>
              <a:ext cx="450541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2"/>
            <p:cNvCxnSpPr/>
            <p:nvPr/>
          </p:nvCxnSpPr>
          <p:spPr>
            <a:xfrm rot="16200000" flipH="1">
              <a:off x="376193" y="2127751"/>
              <a:ext cx="450541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3"/>
            <p:cNvCxnSpPr/>
            <p:nvPr/>
          </p:nvCxnSpPr>
          <p:spPr>
            <a:xfrm rot="5400000">
              <a:off x="1024689" y="2242299"/>
              <a:ext cx="4505413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4"/>
            <p:cNvCxnSpPr/>
            <p:nvPr/>
          </p:nvCxnSpPr>
          <p:spPr>
            <a:xfrm rot="16200000" flipH="1">
              <a:off x="871493" y="2013451"/>
              <a:ext cx="4505414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5"/>
            <p:cNvCxnSpPr/>
            <p:nvPr/>
          </p:nvCxnSpPr>
          <p:spPr>
            <a:xfrm rot="5400000">
              <a:off x="985793" y="2051551"/>
              <a:ext cx="450541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6"/>
            <p:cNvCxnSpPr/>
            <p:nvPr/>
          </p:nvCxnSpPr>
          <p:spPr>
            <a:xfrm rot="16200000" flipH="1">
              <a:off x="1557293" y="2013451"/>
              <a:ext cx="450541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7"/>
            <p:cNvCxnSpPr/>
            <p:nvPr/>
          </p:nvCxnSpPr>
          <p:spPr>
            <a:xfrm rot="16200000" flipH="1">
              <a:off x="566693" y="2089651"/>
              <a:ext cx="450541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8"/>
            <p:cNvCxnSpPr/>
            <p:nvPr/>
          </p:nvCxnSpPr>
          <p:spPr>
            <a:xfrm rot="16200000" flipH="1">
              <a:off x="1862093" y="2165851"/>
              <a:ext cx="450541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9"/>
            <p:cNvCxnSpPr/>
            <p:nvPr/>
          </p:nvCxnSpPr>
          <p:spPr>
            <a:xfrm rot="16200000" flipH="1">
              <a:off x="871493" y="2165851"/>
              <a:ext cx="450541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40"/>
            <p:cNvCxnSpPr/>
            <p:nvPr/>
          </p:nvCxnSpPr>
          <p:spPr>
            <a:xfrm rot="5400000">
              <a:off x="147593" y="2127751"/>
              <a:ext cx="450541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41"/>
            <p:cNvCxnSpPr/>
            <p:nvPr/>
          </p:nvCxnSpPr>
          <p:spPr>
            <a:xfrm rot="5400000">
              <a:off x="1958931" y="1535614"/>
              <a:ext cx="450541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2"/>
            <p:cNvCxnSpPr/>
            <p:nvPr/>
          </p:nvCxnSpPr>
          <p:spPr>
            <a:xfrm rot="5400000">
              <a:off x="2548687" y="2090445"/>
              <a:ext cx="450541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3"/>
            <p:cNvCxnSpPr/>
            <p:nvPr/>
          </p:nvCxnSpPr>
          <p:spPr>
            <a:xfrm rot="5400000">
              <a:off x="2776493" y="2165851"/>
              <a:ext cx="450541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4"/>
            <p:cNvCxnSpPr/>
            <p:nvPr/>
          </p:nvCxnSpPr>
          <p:spPr>
            <a:xfrm rot="5400000">
              <a:off x="1835106" y="2040439"/>
              <a:ext cx="450541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5"/>
            <p:cNvCxnSpPr/>
            <p:nvPr/>
          </p:nvCxnSpPr>
          <p:spPr>
            <a:xfrm rot="16200000" flipH="1">
              <a:off x="1047706" y="2065839"/>
              <a:ext cx="450541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6"/>
            <p:cNvCxnSpPr/>
            <p:nvPr/>
          </p:nvCxnSpPr>
          <p:spPr>
            <a:xfrm rot="16200000" flipH="1">
              <a:off x="1736681" y="2138864"/>
              <a:ext cx="450541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7"/>
            <p:cNvCxnSpPr/>
            <p:nvPr/>
          </p:nvCxnSpPr>
          <p:spPr>
            <a:xfrm rot="16200000" flipH="1">
              <a:off x="1328693" y="2165851"/>
              <a:ext cx="450541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8"/>
            <p:cNvCxnSpPr/>
            <p:nvPr/>
          </p:nvCxnSpPr>
          <p:spPr>
            <a:xfrm rot="16200000" flipH="1">
              <a:off x="1557293" y="2165851"/>
              <a:ext cx="450541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9"/>
            <p:cNvCxnSpPr/>
            <p:nvPr/>
          </p:nvCxnSpPr>
          <p:spPr>
            <a:xfrm rot="16200000" flipH="1">
              <a:off x="3919493" y="2165851"/>
              <a:ext cx="4505414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50"/>
            <p:cNvCxnSpPr/>
            <p:nvPr/>
          </p:nvCxnSpPr>
          <p:spPr>
            <a:xfrm rot="16200000" flipH="1">
              <a:off x="3271793" y="2051551"/>
              <a:ext cx="450541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51"/>
            <p:cNvCxnSpPr/>
            <p:nvPr/>
          </p:nvCxnSpPr>
          <p:spPr>
            <a:xfrm rot="5400000">
              <a:off x="3881393" y="2051551"/>
              <a:ext cx="450541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2"/>
            <p:cNvCxnSpPr/>
            <p:nvPr/>
          </p:nvCxnSpPr>
          <p:spPr>
            <a:xfrm rot="5400000">
              <a:off x="3005093" y="2089651"/>
              <a:ext cx="4505414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3"/>
            <p:cNvCxnSpPr/>
            <p:nvPr/>
          </p:nvCxnSpPr>
          <p:spPr>
            <a:xfrm rot="16200000" flipH="1">
              <a:off x="2243093" y="2013451"/>
              <a:ext cx="450541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4"/>
            <p:cNvCxnSpPr/>
            <p:nvPr/>
          </p:nvCxnSpPr>
          <p:spPr>
            <a:xfrm rot="16200000" flipH="1">
              <a:off x="3538493" y="2165851"/>
              <a:ext cx="450541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5"/>
            <p:cNvCxnSpPr/>
            <p:nvPr/>
          </p:nvCxnSpPr>
          <p:spPr>
            <a:xfrm rot="5400000">
              <a:off x="3822656" y="1535614"/>
              <a:ext cx="4505414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6"/>
            <p:cNvCxnSpPr/>
            <p:nvPr/>
          </p:nvCxnSpPr>
          <p:spPr>
            <a:xfrm rot="5400000">
              <a:off x="4225087" y="2090445"/>
              <a:ext cx="450541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7"/>
            <p:cNvCxnSpPr/>
            <p:nvPr/>
          </p:nvCxnSpPr>
          <p:spPr>
            <a:xfrm rot="5400000">
              <a:off x="4071893" y="2089651"/>
              <a:ext cx="450541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8"/>
            <p:cNvCxnSpPr/>
            <p:nvPr/>
          </p:nvCxnSpPr>
          <p:spPr>
            <a:xfrm rot="5400000">
              <a:off x="3565481" y="2040439"/>
              <a:ext cx="450541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9"/>
            <p:cNvCxnSpPr/>
            <p:nvPr/>
          </p:nvCxnSpPr>
          <p:spPr>
            <a:xfrm rot="16200000" flipH="1">
              <a:off x="3413081" y="2138864"/>
              <a:ext cx="450541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60"/>
            <p:cNvCxnSpPr/>
            <p:nvPr/>
          </p:nvCxnSpPr>
          <p:spPr>
            <a:xfrm rot="16200000" flipH="1">
              <a:off x="2928893" y="2165851"/>
              <a:ext cx="4505414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61"/>
            <p:cNvCxnSpPr/>
            <p:nvPr/>
          </p:nvCxnSpPr>
          <p:spPr>
            <a:xfrm rot="16200000" flipH="1">
              <a:off x="3081293" y="2165851"/>
              <a:ext cx="450541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2"/>
            <p:cNvCxnSpPr/>
            <p:nvPr/>
          </p:nvCxnSpPr>
          <p:spPr>
            <a:xfrm rot="5400000">
              <a:off x="4643393" y="2127751"/>
              <a:ext cx="450541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3"/>
            <p:cNvCxnSpPr/>
            <p:nvPr/>
          </p:nvCxnSpPr>
          <p:spPr>
            <a:xfrm rot="16200000" flipH="1">
              <a:off x="4643393" y="2127751"/>
              <a:ext cx="450541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4"/>
            <p:cNvCxnSpPr/>
            <p:nvPr/>
          </p:nvCxnSpPr>
          <p:spPr>
            <a:xfrm rot="5400000">
              <a:off x="5215689" y="2242299"/>
              <a:ext cx="4505413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5"/>
            <p:cNvCxnSpPr/>
            <p:nvPr/>
          </p:nvCxnSpPr>
          <p:spPr>
            <a:xfrm rot="16200000" flipH="1">
              <a:off x="5062493" y="2013451"/>
              <a:ext cx="450541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6"/>
            <p:cNvCxnSpPr/>
            <p:nvPr/>
          </p:nvCxnSpPr>
          <p:spPr>
            <a:xfrm rot="5400000">
              <a:off x="5176793" y="2051551"/>
              <a:ext cx="450541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7"/>
            <p:cNvCxnSpPr/>
            <p:nvPr/>
          </p:nvCxnSpPr>
          <p:spPr>
            <a:xfrm rot="16200000" flipH="1">
              <a:off x="5748293" y="2013451"/>
              <a:ext cx="450541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8"/>
            <p:cNvCxnSpPr/>
            <p:nvPr/>
          </p:nvCxnSpPr>
          <p:spPr>
            <a:xfrm rot="16200000" flipH="1">
              <a:off x="4910093" y="2165851"/>
              <a:ext cx="450541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9"/>
            <p:cNvCxnSpPr/>
            <p:nvPr/>
          </p:nvCxnSpPr>
          <p:spPr>
            <a:xfrm rot="5400000">
              <a:off x="4795793" y="2127751"/>
              <a:ext cx="450541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70"/>
            <p:cNvCxnSpPr/>
            <p:nvPr/>
          </p:nvCxnSpPr>
          <p:spPr>
            <a:xfrm rot="16200000" flipH="1">
              <a:off x="5391106" y="2065839"/>
              <a:ext cx="450541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71"/>
            <p:cNvCxnSpPr/>
            <p:nvPr/>
          </p:nvCxnSpPr>
          <p:spPr>
            <a:xfrm rot="16200000" flipH="1">
              <a:off x="5927681" y="2138864"/>
              <a:ext cx="450541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2"/>
            <p:cNvCxnSpPr/>
            <p:nvPr/>
          </p:nvCxnSpPr>
          <p:spPr>
            <a:xfrm rot="16200000" flipH="1">
              <a:off x="5519693" y="2165851"/>
              <a:ext cx="450541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3"/>
            <p:cNvCxnSpPr/>
            <p:nvPr/>
          </p:nvCxnSpPr>
          <p:spPr>
            <a:xfrm rot="16200000" flipH="1">
              <a:off x="5748293" y="2165851"/>
              <a:ext cx="450541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4"/>
            <p:cNvCxnSpPr/>
            <p:nvPr/>
          </p:nvCxnSpPr>
          <p:spPr>
            <a:xfrm rot="16200000" flipH="1">
              <a:off x="6434093" y="2165851"/>
              <a:ext cx="450541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5"/>
            <p:cNvCxnSpPr/>
            <p:nvPr/>
          </p:nvCxnSpPr>
          <p:spPr>
            <a:xfrm rot="16200000" flipH="1">
              <a:off x="6243593" y="2051551"/>
              <a:ext cx="450541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6"/>
            <p:cNvCxnSpPr/>
            <p:nvPr/>
          </p:nvCxnSpPr>
          <p:spPr>
            <a:xfrm rot="5400000">
              <a:off x="6395993" y="2051551"/>
              <a:ext cx="450541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7"/>
            <p:cNvCxnSpPr/>
            <p:nvPr/>
          </p:nvCxnSpPr>
          <p:spPr>
            <a:xfrm rot="16200000" flipH="1">
              <a:off x="6053093" y="2165851"/>
              <a:ext cx="450541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8"/>
            <p:cNvCxnSpPr/>
            <p:nvPr/>
          </p:nvCxnSpPr>
          <p:spPr>
            <a:xfrm rot="5400000">
              <a:off x="6709933" y="2136890"/>
              <a:ext cx="4525234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9"/>
            <p:cNvCxnSpPr/>
            <p:nvPr/>
          </p:nvCxnSpPr>
          <p:spPr>
            <a:xfrm rot="5400000">
              <a:off x="6026106" y="2040439"/>
              <a:ext cx="4505414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80"/>
            <p:cNvCxnSpPr/>
            <p:nvPr/>
          </p:nvCxnSpPr>
          <p:spPr>
            <a:xfrm rot="16200000" flipH="1">
              <a:off x="5927681" y="2138864"/>
              <a:ext cx="450541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81"/>
            <p:cNvCxnSpPr/>
            <p:nvPr/>
          </p:nvCxnSpPr>
          <p:spPr>
            <a:xfrm rot="5400000">
              <a:off x="6738894" y="2241506"/>
              <a:ext cx="4505413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2"/>
            <p:cNvCxnSpPr/>
            <p:nvPr/>
          </p:nvCxnSpPr>
          <p:spPr>
            <a:xfrm rot="5400000">
              <a:off x="3728993" y="2203951"/>
              <a:ext cx="4505414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3"/>
            <p:cNvCxnSpPr/>
            <p:nvPr/>
          </p:nvCxnSpPr>
          <p:spPr>
            <a:xfrm rot="16200000" flipH="1">
              <a:off x="4224293" y="2165851"/>
              <a:ext cx="4505414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4"/>
            <p:cNvCxnSpPr/>
            <p:nvPr/>
          </p:nvCxnSpPr>
          <p:spPr>
            <a:xfrm rot="16200000" flipH="1">
              <a:off x="4414793" y="2051551"/>
              <a:ext cx="4505414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5"/>
            <p:cNvCxnSpPr/>
            <p:nvPr/>
          </p:nvCxnSpPr>
          <p:spPr>
            <a:xfrm rot="5400000">
              <a:off x="3309893" y="2089651"/>
              <a:ext cx="4505414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6"/>
            <p:cNvCxnSpPr/>
            <p:nvPr/>
          </p:nvCxnSpPr>
          <p:spPr>
            <a:xfrm rot="16200000" flipH="1">
              <a:off x="4324306" y="2065839"/>
              <a:ext cx="450541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7"/>
            <p:cNvCxnSpPr/>
            <p:nvPr/>
          </p:nvCxnSpPr>
          <p:spPr>
            <a:xfrm rot="5400000">
              <a:off x="4948193" y="2051551"/>
              <a:ext cx="450541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8"/>
            <p:cNvCxnSpPr/>
            <p:nvPr/>
          </p:nvCxnSpPr>
          <p:spPr>
            <a:xfrm rot="5400000">
              <a:off x="5405393" y="1746751"/>
              <a:ext cx="4505414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9"/>
            <p:cNvCxnSpPr/>
            <p:nvPr/>
          </p:nvCxnSpPr>
          <p:spPr>
            <a:xfrm rot="16200000" flipH="1">
              <a:off x="2547373" y="2013972"/>
              <a:ext cx="4506457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6"/>
          <p:cNvSpPr/>
          <p:nvPr/>
        </p:nvSpPr>
        <p:spPr>
          <a:xfrm>
            <a:off x="0" y="1563688"/>
            <a:ext cx="2762250" cy="3313113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endParaRPr lang="en-US" altLang="x-none" dirty="0">
              <a:solidFill>
                <a:srgbClr val="FFFFFF"/>
              </a:solidFill>
              <a:latin typeface="Tw Cen MT"/>
            </a:endParaRPr>
          </a:p>
        </p:txBody>
      </p:sp>
      <p:cxnSp>
        <p:nvCxnSpPr>
          <p:cNvPr id="6" name="Straight Connector 38"/>
          <p:cNvCxnSpPr/>
          <p:nvPr/>
        </p:nvCxnSpPr>
        <p:spPr>
          <a:xfrm rot="5400000">
            <a:off x="1127919" y="3221831"/>
            <a:ext cx="3017838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0"/>
          <p:cNvCxnSpPr/>
          <p:nvPr/>
        </p:nvCxnSpPr>
        <p:spPr>
          <a:xfrm>
            <a:off x="0" y="1712913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42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2400" y="1901952"/>
            <a:ext cx="2377440" cy="1371600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320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2"/>
          <p:cNvSpPr/>
          <p:nvPr/>
        </p:nvSpPr>
        <p:spPr>
          <a:xfrm>
            <a:off x="0" y="1563688"/>
            <a:ext cx="2762250" cy="3313113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endParaRPr lang="en-US" altLang="x-none" dirty="0">
              <a:solidFill>
                <a:srgbClr val="FFFFFF"/>
              </a:solidFill>
              <a:latin typeface="Tw Cen MT"/>
            </a:endParaRPr>
          </a:p>
        </p:txBody>
      </p:sp>
      <p:cxnSp>
        <p:nvCxnSpPr>
          <p:cNvPr id="6" name="Straight Connector 33"/>
          <p:cNvCxnSpPr/>
          <p:nvPr/>
        </p:nvCxnSpPr>
        <p:spPr>
          <a:xfrm rot="5400000">
            <a:off x="1127919" y="3221831"/>
            <a:ext cx="3017838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34"/>
          <p:cNvCxnSpPr/>
          <p:nvPr/>
        </p:nvCxnSpPr>
        <p:spPr>
          <a:xfrm>
            <a:off x="0" y="1712913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9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CC2C9"/>
              </a:buClr>
              <a:buSzTx/>
              <a:buFont typeface="Arial" charset="0"/>
              <a:buNone/>
              <a:defRPr/>
            </a:pPr>
            <a:r>
              <a:rPr kumimoji="0" lang="ru-RU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5448" y="1905000"/>
            <a:ext cx="2377440" cy="1371600"/>
          </a:xfrm>
        </p:spPr>
        <p:txBody>
          <a:bodyPr/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225" y="136525"/>
            <a:ext cx="8869363" cy="658495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endParaRPr lang="en-US" altLang="x-none" dirty="0">
              <a:solidFill>
                <a:srgbClr val="FFFFFF"/>
              </a:solidFill>
              <a:latin typeface="Tw Cen MT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/>
            <a:r>
              <a:rPr lang="ru-RU" altLang="x-none" dirty="0"/>
              <a:t>Образец заголовка</a:t>
            </a:r>
            <a:endParaRPr lang="en-US" altLang="x-none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/>
            <a:r>
              <a:rPr lang="ru-RU" altLang="x-none" dirty="0"/>
              <a:t>Образец текста</a:t>
            </a:r>
          </a:p>
          <a:p>
            <a:pPr lvl="1"/>
            <a:r>
              <a:rPr lang="ru-RU" altLang="x-none" dirty="0"/>
              <a:t>Второй уровень</a:t>
            </a:r>
          </a:p>
          <a:p>
            <a:pPr lvl="2"/>
            <a:r>
              <a:rPr lang="ru-RU" altLang="x-none" dirty="0"/>
              <a:t>Третий уровень</a:t>
            </a:r>
          </a:p>
          <a:p>
            <a:pPr lvl="3"/>
            <a:r>
              <a:rPr lang="ru-RU" altLang="x-none" dirty="0"/>
              <a:t>Четвертый уровень</a:t>
            </a:r>
          </a:p>
          <a:p>
            <a:pPr lvl="4"/>
            <a:r>
              <a:rPr lang="ru-RU" altLang="x-none" dirty="0"/>
              <a:t>Пятый уровень</a:t>
            </a:r>
            <a:endParaRPr lang="en-US" altLang="x-none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defTabSz="-635" rtl="0" eaLnBrk="0" fontAlgn="base" hangingPunct="0">
        <a:spcBef>
          <a:spcPct val="0"/>
        </a:spcBef>
        <a:spcAft>
          <a:spcPct val="0"/>
        </a:spcAft>
        <a:tabLst>
          <a:tab pos="3830320" algn="l"/>
        </a:tabLst>
        <a:defRPr sz="3600" b="1" kern="1200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rgbClr val="FEFEFE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l" defTabSz="-635" rtl="0" eaLnBrk="0" fontAlgn="base" hangingPunct="0">
        <a:spcBef>
          <a:spcPct val="0"/>
        </a:spcBef>
        <a:spcAft>
          <a:spcPct val="0"/>
        </a:spcAft>
        <a:tabLst>
          <a:tab pos="3830320" algn="l"/>
        </a:tabLst>
        <a:defRPr sz="3600" b="1">
          <a:solidFill>
            <a:srgbClr val="FEFEFE"/>
          </a:solidFill>
          <a:latin typeface="Calibri" pitchFamily="34" charset="0"/>
        </a:defRPr>
      </a:lvl2pPr>
      <a:lvl3pPr algn="l" defTabSz="-635" rtl="0" eaLnBrk="0" fontAlgn="base" hangingPunct="0">
        <a:spcBef>
          <a:spcPct val="0"/>
        </a:spcBef>
        <a:spcAft>
          <a:spcPct val="0"/>
        </a:spcAft>
        <a:tabLst>
          <a:tab pos="3830320" algn="l"/>
        </a:tabLst>
        <a:defRPr sz="3600" b="1">
          <a:solidFill>
            <a:srgbClr val="FEFEFE"/>
          </a:solidFill>
          <a:latin typeface="Calibri" pitchFamily="34" charset="0"/>
        </a:defRPr>
      </a:lvl3pPr>
      <a:lvl4pPr algn="l" defTabSz="-635" rtl="0" eaLnBrk="0" fontAlgn="base" hangingPunct="0">
        <a:spcBef>
          <a:spcPct val="0"/>
        </a:spcBef>
        <a:spcAft>
          <a:spcPct val="0"/>
        </a:spcAft>
        <a:tabLst>
          <a:tab pos="3830320" algn="l"/>
        </a:tabLst>
        <a:defRPr sz="3600" b="1">
          <a:solidFill>
            <a:srgbClr val="FEFEFE"/>
          </a:solidFill>
          <a:latin typeface="Calibri" pitchFamily="34" charset="0"/>
        </a:defRPr>
      </a:lvl4pPr>
      <a:lvl5pPr algn="l" defTabSz="-635" rtl="0" eaLnBrk="0" fontAlgn="base" hangingPunct="0">
        <a:spcBef>
          <a:spcPct val="0"/>
        </a:spcBef>
        <a:spcAft>
          <a:spcPct val="0"/>
        </a:spcAft>
        <a:tabLst>
          <a:tab pos="3830320" algn="l"/>
        </a:tabLst>
        <a:defRPr sz="3600" b="1">
          <a:solidFill>
            <a:srgbClr val="FEFEFE"/>
          </a:solidFill>
          <a:latin typeface="Calibri" pitchFamily="34" charset="0"/>
        </a:defRPr>
      </a:lvl5pPr>
      <a:lvl6pPr marL="457200" algn="l" defTabSz="-635" rtl="0" fontAlgn="base">
        <a:spcBef>
          <a:spcPct val="0"/>
        </a:spcBef>
        <a:spcAft>
          <a:spcPct val="0"/>
        </a:spcAft>
        <a:tabLst>
          <a:tab pos="3830320" algn="l"/>
        </a:tabLst>
        <a:defRPr sz="3600" b="1">
          <a:solidFill>
            <a:srgbClr val="FEFEFE"/>
          </a:solidFill>
          <a:latin typeface="Calibri" pitchFamily="34" charset="0"/>
        </a:defRPr>
      </a:lvl6pPr>
      <a:lvl7pPr marL="914400" algn="l" defTabSz="-635" rtl="0" fontAlgn="base">
        <a:spcBef>
          <a:spcPct val="0"/>
        </a:spcBef>
        <a:spcAft>
          <a:spcPct val="0"/>
        </a:spcAft>
        <a:tabLst>
          <a:tab pos="3830320" algn="l"/>
        </a:tabLst>
        <a:defRPr sz="3600" b="1">
          <a:solidFill>
            <a:srgbClr val="FEFEFE"/>
          </a:solidFill>
          <a:latin typeface="Calibri" pitchFamily="34" charset="0"/>
        </a:defRPr>
      </a:lvl7pPr>
      <a:lvl8pPr marL="1371600" algn="l" defTabSz="-635" rtl="0" fontAlgn="base">
        <a:spcBef>
          <a:spcPct val="0"/>
        </a:spcBef>
        <a:spcAft>
          <a:spcPct val="0"/>
        </a:spcAft>
        <a:tabLst>
          <a:tab pos="3830320" algn="l"/>
        </a:tabLst>
        <a:defRPr sz="3600" b="1">
          <a:solidFill>
            <a:srgbClr val="FEFEFE"/>
          </a:solidFill>
          <a:latin typeface="Calibri" pitchFamily="34" charset="0"/>
        </a:defRPr>
      </a:lvl8pPr>
      <a:lvl9pPr marL="1828800" algn="l" defTabSz="-635" rtl="0" fontAlgn="base">
        <a:spcBef>
          <a:spcPct val="0"/>
        </a:spcBef>
        <a:spcAft>
          <a:spcPct val="0"/>
        </a:spcAft>
        <a:tabLst>
          <a:tab pos="3830320" algn="l"/>
        </a:tabLst>
        <a:defRPr sz="3600" b="1">
          <a:solidFill>
            <a:srgbClr val="FEFEFE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ACC2C9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005" indent="-182880" algn="l" rtl="0" eaLnBrk="0" fontAlgn="base" hangingPunct="0">
        <a:spcBef>
          <a:spcPct val="20000"/>
        </a:spcBef>
        <a:spcAft>
          <a:spcPct val="0"/>
        </a:spcAft>
        <a:buClr>
          <a:srgbClr val="ACC2C9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7450" indent="-228600" algn="l" rtl="0" eaLnBrk="0" fontAlgn="base" hangingPunct="0">
        <a:spcBef>
          <a:spcPct val="20000"/>
        </a:spcBef>
        <a:spcAft>
          <a:spcPct val="0"/>
        </a:spcAft>
        <a:buClr>
          <a:srgbClr val="99987F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28600" algn="l" rtl="0" eaLnBrk="0" fontAlgn="base" hangingPunct="0">
        <a:spcBef>
          <a:spcPct val="20000"/>
        </a:spcBef>
        <a:spcAft>
          <a:spcPct val="0"/>
        </a:spcAft>
        <a:buClr>
          <a:srgbClr val="90AC97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microsoft.com/office/2007/relationships/media" Target="NULL" TargetMode="External"/><Relationship Id="rId1" Type="http://schemas.openxmlformats.org/officeDocument/2006/relationships/video" Target="NULL" TargetMode="Externa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microsoft.com/office/2007/relationships/media" Target="NULL" TargetMode="External"/><Relationship Id="rId1" Type="http://schemas.openxmlformats.org/officeDocument/2006/relationships/video" Target="NULL" TargetMode="Externa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://www.crt.club/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rtvision.com/" TargetMode="External"/><Relationship Id="rId2" Type="http://schemas.openxmlformats.org/officeDocument/2006/relationships/hyperlink" Target="http://www.ailas.com.ua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aragonvisio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2489" y="279993"/>
            <a:ext cx="2870546" cy="2148934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  <a:softEdge rad="63500"/>
          </a:effectLst>
        </p:spPr>
      </p:pic>
      <p:pic>
        <p:nvPicPr>
          <p:cNvPr id="8195" name="Picture 4" descr="C:\Users\Andriy\Desktop\Delhi-2015\1258915389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00563" y="1916113"/>
            <a:ext cx="4349750" cy="5307012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" name="Выноска-облако 1"/>
          <p:cNvSpPr/>
          <p:nvPr/>
        </p:nvSpPr>
        <p:spPr>
          <a:xfrm flipH="1">
            <a:off x="1331913" y="0"/>
            <a:ext cx="4319588" cy="3068638"/>
          </a:xfrm>
          <a:prstGeom prst="cloudCallout">
            <a:avLst>
              <a:gd name="adj1" fmla="val -63742"/>
              <a:gd name="adj2" fmla="val 22934"/>
            </a:avLst>
          </a:prstGeom>
          <a:noFill/>
          <a:ln w="3492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endParaRPr lang="ru-RU" altLang="x-none" dirty="0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C:\Users\Andriy\Desktop\Delhi-2015\1258915389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00563" y="1916113"/>
            <a:ext cx="4349750" cy="5307012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" name="Выноска-облако 1"/>
          <p:cNvSpPr/>
          <p:nvPr/>
        </p:nvSpPr>
        <p:spPr>
          <a:xfrm flipH="1">
            <a:off x="900113" y="0"/>
            <a:ext cx="5175250" cy="2708275"/>
          </a:xfrm>
          <a:prstGeom prst="cloudCallout">
            <a:avLst>
              <a:gd name="adj1" fmla="val -50249"/>
              <a:gd name="adj2" fmla="val 49623"/>
            </a:avLst>
          </a:prstGeom>
          <a:noFill/>
          <a:ln w="3492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endParaRPr lang="ru-RU" altLang="x-none" dirty="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5122" name="Picture 2" descr="C:\Users\Andriy\Desktop\Delhi-2015\1256186461796715642question-mark-icon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2275" y="188913"/>
            <a:ext cx="915988" cy="136048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5123" name="Picture 3" descr="C:\Users\Andriy\Desktop\Delhi-2015\animated-question-mark-clipart-jixEbXGi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2513" y="833438"/>
            <a:ext cx="876300" cy="132238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9" name="Picture 3" descr="C:\Users\Andriy\Desktop\Delhi-2015\animated-question-mark-clipart-jixEbXGi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0825" y="404813"/>
            <a:ext cx="877888" cy="132397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1" name="Picture 3" descr="C:\Users\Andriy\Desktop\Delhi-2015\animated-question-mark-clipart-jixEbXGi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9588" y="1154113"/>
            <a:ext cx="876300" cy="132238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2" name="Picture 2" descr="C:\Users\Andriy\Desktop\Delhi-2015\1256186461796715642question-mark-icon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988" y="433388"/>
            <a:ext cx="917575" cy="136207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3" name="Picture 2" descr="C:\Users\Andriy\Desktop\Delhi-2015\1256186461796715642question-mark-icon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0363" y="1085850"/>
            <a:ext cx="915987" cy="1360488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4" name="Picture 2" descr="C:\Users\Andriy\Desktop\Delhi-2015\1256186461796715642question-mark-icon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7725" y="404813"/>
            <a:ext cx="915988" cy="136048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8" name="Picture 2" descr="C:\Users\Andriy\Desktop\Delhi-2015\1256186461796715642question-mark-icon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1825" y="223838"/>
            <a:ext cx="915988" cy="136048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0" name="Picture 3" descr="C:\Users\Andriy\Desktop\Delhi-2015\animated-question-mark-clipart-jixEbXGi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7750" y="161925"/>
            <a:ext cx="877888" cy="132397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5" name="Picture 5" descr="Picture 00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59005" y="3140968"/>
            <a:ext cx="2783667" cy="2088232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512" y="2132856"/>
            <a:ext cx="4536504" cy="2664296"/>
          </a:xfrm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ru-RU" altLang="uk-UA" sz="3600" b="1" i="0" u="none" strike="noStrike" kern="1200" cap="none" spc="4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Как интегрировать </a:t>
            </a:r>
            <a:r>
              <a:rPr kumimoji="0" lang="ru-RU" altLang="uk-UA" sz="3600" b="1" i="0" u="none" strike="noStrike" kern="1200" cap="none" spc="4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ортокератологию</a:t>
            </a:r>
            <a:r>
              <a:rPr kumimoji="0" lang="ru-RU" altLang="uk-UA" sz="3600" b="1" i="0" u="none" strike="noStrike" kern="1200" cap="none" spc="4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в вашу практику</a:t>
            </a:r>
            <a:r>
              <a:rPr kumimoji="0" lang="en-US" altLang="uk-UA" sz="3600" b="1" i="0" u="none" strike="noStrike" kern="1200" cap="none" spc="4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altLang="uk-UA" sz="3600" b="1" i="0" u="none" strike="noStrike" kern="1200" cap="none" spc="4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altLang="uk-UA" sz="3600" b="1" i="0" u="none" strike="noStrike" kern="1200" cap="none" spc="4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altLang="uk-UA" sz="3600" b="1" i="0" u="none" strike="noStrike" kern="1200" cap="none" spc="4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altLang="uk-UA" sz="3600" b="1" i="0" u="none" strike="noStrike" kern="1200" cap="none" spc="4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STAFF TRAINING </a:t>
            </a:r>
          </a:p>
        </p:txBody>
      </p:sp>
      <p:pic>
        <p:nvPicPr>
          <p:cNvPr id="10243" name="irc_mi" descr="http://petrushki.net/uploads/posts/2014-02/1391350696_karera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5600" y="333375"/>
            <a:ext cx="3241675" cy="2025650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ru-RU" sz="32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Почему это стоит того? </a:t>
            </a:r>
            <a:endParaRPr kumimoji="0" lang="uk-UA" sz="32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267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715250" cy="4525963"/>
          </a:xfrm>
          <a:ln/>
        </p:spPr>
        <p:txBody>
          <a:bodyPr vert="horz" wrap="square" lIns="91440" tIns="45720" rIns="91440" bIns="45720" anchor="t"/>
          <a:lstStyle/>
          <a:p>
            <a:pPr eaLnBrk="1" hangingPunct="1">
              <a:buFont typeface="Arial" charset="0"/>
            </a:pPr>
            <a:r>
              <a:rPr lang="en-US" altLang="x-none" kern="1200" dirty="0">
                <a:latin typeface="Tw Cen MT"/>
                <a:ea typeface="+mn-ea"/>
                <a:cs typeface="+mn-cs"/>
              </a:rPr>
              <a:t>CRT </a:t>
            </a:r>
            <a:r>
              <a:rPr lang="ru-RU" altLang="x-none" kern="1200" dirty="0">
                <a:latin typeface="+mn-lt"/>
                <a:ea typeface="+mn-ea"/>
                <a:cs typeface="+mn-cs"/>
              </a:rPr>
              <a:t>работает и даёт высокий уровень удовлетворения пациентам. </a:t>
            </a:r>
            <a:endParaRPr lang="en-US" altLang="x-none" kern="1200" dirty="0">
              <a:latin typeface="Tw Cen MT"/>
              <a:ea typeface="+mn-ea"/>
              <a:cs typeface="+mn-cs"/>
            </a:endParaRPr>
          </a:p>
          <a:p>
            <a:pPr eaLnBrk="1" hangingPunct="1">
              <a:buFont typeface="Arial" charset="0"/>
            </a:pPr>
            <a:r>
              <a:rPr lang="ru-RU" altLang="x-none" kern="1200" dirty="0">
                <a:latin typeface="+mn-lt"/>
                <a:ea typeface="+mn-ea"/>
                <a:cs typeface="+mn-cs"/>
              </a:rPr>
              <a:t>Повышает привязанность пациентов к клинике. </a:t>
            </a:r>
            <a:endParaRPr kern="1200" dirty="0">
              <a:latin typeface="+mn-lt"/>
              <a:ea typeface="+mn-ea"/>
              <a:cs typeface="+mn-cs"/>
            </a:endParaRPr>
          </a:p>
          <a:p>
            <a:pPr eaLnBrk="1" hangingPunct="1">
              <a:buFont typeface="Arial" charset="0"/>
            </a:pPr>
            <a:r>
              <a:rPr lang="ru-RU" altLang="x-none" kern="1200" dirty="0">
                <a:latin typeface="+mn-lt"/>
                <a:ea typeface="+mn-ea"/>
                <a:cs typeface="+mn-cs"/>
              </a:rPr>
              <a:t>Это новая технология коррекции зрения премиум класса.</a:t>
            </a:r>
            <a:endParaRPr lang="en-US" altLang="x-none" kern="1200" dirty="0">
              <a:latin typeface="Tw Cen MT"/>
              <a:ea typeface="+mn-ea"/>
              <a:cs typeface="+mn-cs"/>
            </a:endParaRPr>
          </a:p>
          <a:p>
            <a:pPr eaLnBrk="1" hangingPunct="1">
              <a:buFont typeface="Arial" charset="0"/>
            </a:pPr>
            <a:r>
              <a:rPr lang="en-US" altLang="x-none" kern="1200" dirty="0">
                <a:latin typeface="Tw Cen MT"/>
                <a:ea typeface="+mn-ea"/>
                <a:cs typeface="+mn-cs"/>
              </a:rPr>
              <a:t>CRT </a:t>
            </a:r>
            <a:r>
              <a:rPr lang="ru-RU" altLang="x-none" kern="1200" dirty="0">
                <a:latin typeface="+mn-lt"/>
                <a:ea typeface="+mn-ea"/>
                <a:cs typeface="+mn-cs"/>
              </a:rPr>
              <a:t>повышает конкурентноспособность.</a:t>
            </a:r>
            <a:endParaRPr kern="1200" dirty="0">
              <a:latin typeface="+mn-lt"/>
              <a:ea typeface="+mn-ea"/>
              <a:cs typeface="+mn-cs"/>
            </a:endParaRPr>
          </a:p>
          <a:p>
            <a:pPr eaLnBrk="1" hangingPunct="1">
              <a:buFont typeface="Arial" charset="0"/>
            </a:pPr>
            <a:r>
              <a:rPr lang="en-US" altLang="x-none" kern="1200" dirty="0">
                <a:latin typeface="Tw Cen MT"/>
                <a:ea typeface="+mn-ea"/>
                <a:cs typeface="+mn-cs"/>
              </a:rPr>
              <a:t>CRT </a:t>
            </a:r>
            <a:r>
              <a:rPr lang="ru-RU" altLang="x-none" kern="1200" dirty="0">
                <a:latin typeface="+mn-lt"/>
                <a:ea typeface="+mn-ea"/>
                <a:cs typeface="+mn-cs"/>
              </a:rPr>
              <a:t>развивает вашу практику</a:t>
            </a:r>
          </a:p>
          <a:p>
            <a:pPr eaLnBrk="1" hangingPunct="1">
              <a:buFont typeface="Arial" charset="0"/>
            </a:pPr>
            <a:r>
              <a:rPr lang="ru-RU" altLang="x-none" kern="1200" dirty="0">
                <a:latin typeface="+mn-lt"/>
                <a:ea typeface="+mn-ea"/>
                <a:cs typeface="+mn-cs"/>
              </a:rPr>
              <a:t>Увеличивает доход</a:t>
            </a:r>
          </a:p>
          <a:p>
            <a:pPr eaLnBrk="1" hangingPunct="1">
              <a:buFont typeface="Arial" charset="0"/>
            </a:pPr>
            <a:endParaRPr kern="1200" dirty="0">
              <a:latin typeface="+mn-lt"/>
              <a:ea typeface="+mn-ea"/>
              <a:cs typeface="+mn-cs"/>
            </a:endParaRPr>
          </a:p>
        </p:txBody>
      </p:sp>
      <p:pic>
        <p:nvPicPr>
          <p:cNvPr id="6" name="Рисунок 5">
            <a:hlinkClick r:id="" action="ppaction://media"/>
          </p:cNvPr>
          <p:cNvPicPr>
            <a:picLocks noGrp="1" noChangeAspect="1"/>
          </p:cNvPicPr>
          <p:nvPr>
            <p:ph sz="half" idx="2"/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4"/>
          <a:srcRect/>
          <a:stretch>
            <a:fillRect/>
          </a:stretch>
        </p:blipFill>
        <p:spPr>
          <a:xfrm>
            <a:off x="5868144" y="4437112"/>
            <a:ext cx="2747963" cy="2060575"/>
          </a:xfrm>
          <a:ln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00042"/>
            <a:ext cx="8229600" cy="706090"/>
          </a:xfrm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uk-UA" sz="32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Как</a:t>
            </a:r>
            <a:r>
              <a:rPr kumimoji="0" lang="uk-UA" sz="32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32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сделать</a:t>
            </a:r>
            <a:r>
              <a:rPr kumimoji="0" lang="uk-UA" sz="32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свою </a:t>
            </a:r>
            <a:r>
              <a:rPr kumimoji="0" lang="uk-UA" sz="32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работу</a:t>
            </a:r>
            <a:r>
              <a:rPr kumimoji="0" lang="uk-UA" sz="32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32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гладкой</a:t>
            </a:r>
            <a:r>
              <a:rPr kumimoji="0" lang="uk-UA" sz="32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и </a:t>
            </a:r>
            <a:r>
              <a:rPr kumimoji="0" lang="uk-UA" sz="32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успешной</a:t>
            </a:r>
            <a:r>
              <a:rPr kumimoji="0" lang="uk-UA" sz="32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?</a:t>
            </a:r>
            <a:endParaRPr kumimoji="0" lang="uk-UA" sz="32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numCol="1" rtlCol="0" anchor="t" anchorCtr="0" compatLnSpc="1"/>
          <a:lstStyle/>
          <a:p>
            <a:pPr lvl="0" eaLnBrk="1" hangingPunct="1"/>
            <a:r>
              <a:rPr lang="ru-RU" altLang="x-none" sz="2800" dirty="0">
                <a:solidFill>
                  <a:srgbClr val="00B0F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Путём</a:t>
            </a:r>
            <a:r>
              <a:rPr lang="en-US" altLang="x-none" sz="2800" dirty="0">
                <a:solidFill>
                  <a:srgbClr val="00B0F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:</a:t>
            </a:r>
          </a:p>
          <a:p>
            <a:pPr lvl="0" eaLnBrk="1" hangingPunct="1"/>
            <a:endParaRPr lang="en-US" altLang="x-none" sz="2800" dirty="0">
              <a:solidFill>
                <a:srgbClr val="00B0F0"/>
              </a:solidFill>
              <a:effectLst>
                <a:outerShdw blurRad="38100" dist="38100" dir="2700000">
                  <a:srgbClr val="C0C0C0"/>
                </a:outerShdw>
              </a:effectLst>
              <a:latin typeface="Tw Cen MT"/>
            </a:endParaRPr>
          </a:p>
          <a:p>
            <a:pPr lvl="0" eaLnBrk="1" hangingPunct="1"/>
            <a:r>
              <a:rPr sz="28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Организации правильной работы в клинике</a:t>
            </a:r>
          </a:p>
          <a:p>
            <a:pPr lvl="0" eaLnBrk="1" hangingPunct="1"/>
            <a:r>
              <a:rPr lang="ru-RU" altLang="x-none" sz="2800" dirty="0">
                <a:solidFill>
                  <a:srgbClr val="92D05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Информирования общественности о вашем новом предложении</a:t>
            </a:r>
          </a:p>
          <a:p>
            <a:pPr lvl="0" eaLnBrk="1" hangingPunct="1"/>
            <a:endParaRPr lang="ru-RU" altLang="x-none" sz="2800" dirty="0">
              <a:solidFill>
                <a:srgbClr val="92D050"/>
              </a:solidFill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lvl="0" eaLnBrk="1" hangingPunct="1"/>
            <a:r>
              <a:rPr lang="ru-RU" altLang="x-none" sz="2800" dirty="0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Генерируя позитивное общественного восприятие</a:t>
            </a:r>
          </a:p>
          <a:p>
            <a:pPr lvl="0" eaLnBrk="1" hangingPunct="1"/>
            <a:endParaRPr lang="ru-RU" altLang="x-none" sz="2800" dirty="0">
              <a:solidFill>
                <a:srgbClr val="FFFF00"/>
              </a:solidFill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ъект 2"/>
          <p:cNvSpPr>
            <a:spLocks noGrp="1"/>
          </p:cNvSpPr>
          <p:nvPr>
            <p:ph sz="half" idx="1"/>
          </p:nvPr>
        </p:nvSpPr>
        <p:spPr>
          <a:xfrm>
            <a:off x="395288" y="1052513"/>
            <a:ext cx="4038600" cy="4525962"/>
          </a:xfrm>
          <a:ln/>
        </p:spPr>
        <p:txBody>
          <a:bodyPr vert="horz" wrap="square" lIns="91440" tIns="45720" rIns="91440" bIns="45720" anchor="t"/>
          <a:lstStyle/>
          <a:p>
            <a:pPr eaLnBrk="1" hangingPunct="1">
              <a:buFont typeface="Arial" charset="0"/>
            </a:pPr>
            <a:r>
              <a:rPr kern="1200" dirty="0">
                <a:latin typeface="+mn-lt"/>
                <a:ea typeface="+mn-ea"/>
                <a:cs typeface="+mn-cs"/>
              </a:rPr>
              <a:t>Как организовать работу?</a:t>
            </a:r>
          </a:p>
        </p:txBody>
      </p:sp>
      <p:sp>
        <p:nvSpPr>
          <p:cNvPr id="13315" name="Объект 3"/>
          <p:cNvSpPr>
            <a:spLocks noGrp="1"/>
          </p:cNvSpPr>
          <p:nvPr>
            <p:ph sz="half" idx="2"/>
          </p:nvPr>
        </p:nvSpPr>
        <p:spPr>
          <a:xfrm>
            <a:off x="4716463" y="549275"/>
            <a:ext cx="4038600" cy="4525963"/>
          </a:xfrm>
          <a:ln/>
        </p:spPr>
        <p:txBody>
          <a:bodyPr vert="horz" wrap="square" lIns="91440" tIns="45720" rIns="91440" bIns="45720" anchor="t"/>
          <a:lstStyle/>
          <a:p>
            <a:pPr eaLnBrk="1" hangingPunct="1">
              <a:buFont typeface="Arial" charset="0"/>
            </a:pPr>
            <a:r>
              <a:rPr kern="1200" dirty="0">
                <a:latin typeface="+mn-lt"/>
                <a:ea typeface="+mn-ea"/>
                <a:cs typeface="+mn-cs"/>
              </a:rPr>
              <a:t>Как сделать своих пациентов удовлетворёнными?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576" y="2493862"/>
            <a:ext cx="2905158" cy="172722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13317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3003550"/>
            <a:ext cx="3841750" cy="2881313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4483" y="4365104"/>
            <a:ext cx="1923381" cy="21294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Как организовать работу?</a:t>
            </a:r>
            <a:r>
              <a:rPr kumimoji="0" lang="en-US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numCol="1" rtlCol="0" anchor="t" anchorCtr="0" compatLnSpc="1"/>
          <a:lstStyle/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Организуйте своё расписание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:</a:t>
            </a:r>
          </a:p>
          <a:p>
            <a:pPr lvl="0" eaLnBrk="1" hangingPunct="1">
              <a:buNone/>
            </a:pP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Время для подбора 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+</a:t>
            </a: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время для раздовора</a:t>
            </a:r>
          </a:p>
          <a:p>
            <a:pPr lvl="0" eaLnBrk="1" hangingPunct="1">
              <a:buNone/>
            </a:pPr>
            <a:r>
              <a:rPr lang="en-US" altLang="x-none" u="sng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+</a:t>
            </a:r>
            <a:r>
              <a:rPr lang="ru-RU" altLang="x-none" u="sng" dirty="0">
                <a:effectLst>
                  <a:outerShdw blurRad="38100" dist="38100" dir="2700000">
                    <a:srgbClr val="C0C0C0"/>
                  </a:outerShdw>
                </a:effectLst>
              </a:rPr>
              <a:t>время для обучения пациента</a:t>
            </a:r>
          </a:p>
          <a:p>
            <a:pPr lvl="0" eaLnBrk="1" hangingPunct="1">
              <a:buNone/>
            </a:pP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= 1</a:t>
            </a: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час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! </a:t>
            </a:r>
          </a:p>
          <a:p>
            <a:pPr lvl="0" eaLnBrk="1" hangingPunct="1">
              <a:buNone/>
            </a:pP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Плюс ещё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:</a:t>
            </a:r>
          </a:p>
          <a:p>
            <a:pPr lvl="0" eaLnBrk="1" hangingPunct="1"/>
            <a:r>
              <a:rPr dirty="0">
                <a:effectLst>
                  <a:outerShdw blurRad="38100" dist="38100" dir="2700000">
                    <a:srgbClr val="C0C0C0"/>
                  </a:outerShdw>
                </a:effectLst>
              </a:rPr>
              <a:t>Время для визита на </a:t>
            </a:r>
          </a:p>
          <a:p>
            <a:pPr lvl="0" eaLnBrk="1" hangingPunct="1"/>
            <a:r>
              <a:rPr dirty="0">
                <a:effectLst>
                  <a:outerShdw blurRad="38100" dist="38100" dir="2700000">
                    <a:srgbClr val="C0C0C0"/>
                  </a:outerShdw>
                </a:effectLst>
              </a:rPr>
              <a:t>следующее утро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064" y="2748451"/>
            <a:ext cx="3669035" cy="366903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Равнобедренный треугольник 4"/>
          <p:cNvSpPr/>
          <p:nvPr/>
        </p:nvSpPr>
        <p:spPr>
          <a:xfrm rot="11736952">
            <a:off x="6873875" y="2876550"/>
            <a:ext cx="741363" cy="1692275"/>
          </a:xfrm>
          <a:prstGeom prst="triangle">
            <a:avLst>
              <a:gd name="adj" fmla="val 52817"/>
            </a:avLst>
          </a:prstGeom>
          <a:gradFill>
            <a:gsLst>
              <a:gs pos="42000">
                <a:srgbClr val="8488C4"/>
              </a:gs>
              <a:gs pos="70000">
                <a:srgbClr val="D4DEFF"/>
              </a:gs>
              <a:gs pos="100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endParaRPr lang="ru-RU" altLang="x-none" dirty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Равнобедренный треугольник 6"/>
          <p:cNvSpPr/>
          <p:nvPr/>
        </p:nvSpPr>
        <p:spPr>
          <a:xfrm rot="6193553">
            <a:off x="5757863" y="3497263"/>
            <a:ext cx="741363" cy="1690688"/>
          </a:xfrm>
          <a:prstGeom prst="triangle">
            <a:avLst>
              <a:gd name="adj" fmla="val 52817"/>
            </a:avLst>
          </a:prstGeom>
          <a:gradFill>
            <a:gsLst>
              <a:gs pos="38000">
                <a:srgbClr val="8488C4"/>
              </a:gs>
              <a:gs pos="79000">
                <a:srgbClr val="D4DEFF"/>
              </a:gs>
              <a:gs pos="100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endParaRPr lang="ru-RU" altLang="x-none" dirty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Стрелка вверх 5"/>
          <p:cNvSpPr/>
          <p:nvPr/>
        </p:nvSpPr>
        <p:spPr>
          <a:xfrm rot="20370852">
            <a:off x="6511925" y="3232150"/>
            <a:ext cx="334963" cy="1322388"/>
          </a:xfrm>
          <a:prstGeom prst="upArrow">
            <a:avLst/>
          </a:prstGeom>
          <a:solidFill>
            <a:schemeClr val="tx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endParaRPr lang="ru-RU" altLang="x-none" dirty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" name="Стрелка вверх 8"/>
          <p:cNvSpPr/>
          <p:nvPr/>
        </p:nvSpPr>
        <p:spPr>
          <a:xfrm rot="2855802">
            <a:off x="7181850" y="3763963"/>
            <a:ext cx="422275" cy="892175"/>
          </a:xfrm>
          <a:prstGeom prst="upArrow">
            <a:avLst/>
          </a:prstGeom>
          <a:solidFill>
            <a:schemeClr val="tx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hangingPunct="1"/>
            <a:endParaRPr lang="ru-RU" altLang="x-none" dirty="0">
              <a:solidFill>
                <a:srgbClr val="FFFFFF"/>
              </a:solidFill>
              <a:latin typeface="Calibri" pitchFamily="34" charset="0"/>
            </a:endParaRPr>
          </a:p>
        </p:txBody>
      </p:sp>
      <p:grpSp>
        <p:nvGrpSpPr>
          <p:cNvPr id="4" name="Группа 13"/>
          <p:cNvGrpSpPr/>
          <p:nvPr/>
        </p:nvGrpSpPr>
        <p:grpSpPr>
          <a:xfrm>
            <a:off x="6948488" y="2619375"/>
            <a:ext cx="61912" cy="3978275"/>
            <a:chOff x="6964256" y="2564904"/>
            <a:chExt cx="80960" cy="3977759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6965870" y="2564904"/>
              <a:ext cx="79346" cy="2332732"/>
            </a:xfrm>
            <a:prstGeom prst="rect">
              <a:avLst/>
            </a:prstGeom>
            <a:solidFill>
              <a:schemeClr val="tx1">
                <a:lumMod val="50000"/>
              </a:schemeClr>
            </a:solidFill>
            <a:ln w="25400">
              <a:solidFill>
                <a:srgbClr val="FFFF00"/>
              </a:solidFill>
            </a:ln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 eaLnBrk="1" hangingPunct="1"/>
              <a:endParaRPr lang="ru-RU" altLang="x-none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6964256" y="4209341"/>
              <a:ext cx="78885" cy="2333322"/>
            </a:xfrm>
            <a:prstGeom prst="rect">
              <a:avLst/>
            </a:prstGeom>
            <a:noFill/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 eaLnBrk="1" hangingPunct="1"/>
              <a:endParaRPr lang="ru-RU" altLang="x-none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6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60000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Начните с правильных пациентов</a:t>
            </a:r>
            <a: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:</a:t>
            </a:r>
            <a:b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numCol="1" rtlCol="0" anchor="t" anchorCtr="0" compatLnSpc="1"/>
          <a:lstStyle/>
          <a:p>
            <a:pPr lvl="0" eaLnBrk="1" hangingPunct="1"/>
            <a:r>
              <a:rPr lang="ru-RU" altLang="x-none" sz="3200" dirty="0">
                <a:effectLst>
                  <a:outerShdw blurRad="38100" dist="38100" dir="2700000">
                    <a:srgbClr val="C0C0C0"/>
                  </a:outerShdw>
                </a:effectLst>
              </a:rPr>
              <a:t>Миопия </a:t>
            </a:r>
            <a:r>
              <a:rPr lang="en-US" altLang="x-none" sz="3200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-2.5  to -4.0D</a:t>
            </a:r>
          </a:p>
          <a:p>
            <a:pPr lvl="0" eaLnBrk="1" hangingPunct="1"/>
            <a:r>
              <a:rPr lang="ru-RU" altLang="x-none" sz="3200" dirty="0">
                <a:effectLst>
                  <a:outerShdw blurRad="38100" dist="38100" dir="2700000">
                    <a:srgbClr val="C0C0C0"/>
                  </a:outerShdw>
                </a:effectLst>
              </a:rPr>
              <a:t>Астигматизм </a:t>
            </a:r>
            <a:r>
              <a:rPr lang="en-US" altLang="x-none" sz="3200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&lt;1.0D</a:t>
            </a:r>
          </a:p>
          <a:p>
            <a:pPr lvl="0" eaLnBrk="1" hangingPunct="1"/>
            <a:r>
              <a:rPr lang="ru-RU" altLang="x-none" sz="3200" dirty="0">
                <a:effectLst>
                  <a:outerShdw blurRad="38100" dist="38100" dir="2700000">
                    <a:srgbClr val="C0C0C0"/>
                  </a:outerShdw>
                </a:effectLst>
              </a:rPr>
              <a:t>Роговица </a:t>
            </a:r>
            <a:r>
              <a:rPr lang="en-US" altLang="x-none" sz="3200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42.5D  to 44.0D</a:t>
            </a:r>
          </a:p>
          <a:p>
            <a:pPr lvl="0" eaLnBrk="1" hangingPunct="1"/>
            <a:r>
              <a:rPr sz="3200" dirty="0">
                <a:effectLst>
                  <a:outerShdw blurRad="38100" dist="38100" dir="2700000">
                    <a:srgbClr val="C0C0C0"/>
                  </a:outerShdw>
                </a:effectLst>
              </a:rPr>
              <a:t>Друзья либо члены семьи</a:t>
            </a:r>
          </a:p>
        </p:txBody>
      </p: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Координатор </a:t>
            </a:r>
            <a: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CRT</a:t>
            </a:r>
            <a:b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numCol="1" rtlCol="0" anchor="t" anchorCtr="0" compatLnSpc="1"/>
          <a:lstStyle/>
          <a:p>
            <a:pPr lvl="0" eaLnBrk="1" hangingPunct="1">
              <a:lnSpc>
                <a:spcPct val="90000"/>
              </a:lnSpc>
            </a:pP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Отвечает на вопросы пациентов по телефону и в клинике</a:t>
            </a:r>
          </a:p>
          <a:p>
            <a:pPr lvl="0" eaLnBrk="1" hangingPunct="1">
              <a:lnSpc>
                <a:spcPct val="90000"/>
              </a:lnSpc>
              <a:buFont typeface="Wingdings" panose="05000000000000000000" charset="2"/>
              <a:buChar char="ü"/>
            </a:pP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Знает:</a:t>
            </a:r>
          </a:p>
          <a:p>
            <a:pPr lvl="0" eaLnBrk="1" hangingPunct="1">
              <a:lnSpc>
                <a:spcPct val="90000"/>
              </a:lnSpc>
              <a:buFont typeface="Wingdings" panose="05000000000000000000" charset="2"/>
              <a:buChar char="ü"/>
            </a:pP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Как работают линзы 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Paragon</a:t>
            </a:r>
          </a:p>
          <a:p>
            <a:pPr lvl="0" eaLnBrk="1" hangingPunct="1">
              <a:lnSpc>
                <a:spcPct val="90000"/>
              </a:lnSpc>
              <a:buFont typeface="Wingdings" panose="05000000000000000000" charset="2"/>
              <a:buChar char="ü"/>
            </a:pP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Преимущества линз 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Paragon</a:t>
            </a:r>
          </a:p>
          <a:p>
            <a:pPr lvl="0" eaLnBrk="1" hangingPunct="1">
              <a:lnSpc>
                <a:spcPct val="90000"/>
              </a:lnSpc>
              <a:buFont typeface="Wingdings" panose="05000000000000000000" charset="2"/>
              <a:buChar char="ü"/>
            </a:pP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Режим использования</a:t>
            </a:r>
          </a:p>
          <a:p>
            <a:pPr lvl="0" eaLnBrk="1" hangingPunct="1">
              <a:lnSpc>
                <a:spcPct val="90000"/>
              </a:lnSpc>
              <a:buFont typeface="Wingdings" panose="05000000000000000000" charset="2"/>
              <a:buChar char="ü"/>
            </a:pP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Гигиенические требования и возможные осложнения</a:t>
            </a:r>
          </a:p>
          <a:p>
            <a:pPr lvl="0" eaLnBrk="1" hangingPunct="1">
              <a:lnSpc>
                <a:spcPct val="90000"/>
              </a:lnSpc>
              <a:buFont typeface="Wingdings" panose="05000000000000000000" charset="2"/>
              <a:buChar char="ü"/>
            </a:pP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Текущие новости об ортокератологии</a:t>
            </a:r>
          </a:p>
          <a:p>
            <a:pPr lvl="0" eaLnBrk="1" hangingPunct="1">
              <a:lnSpc>
                <a:spcPct val="90000"/>
              </a:lnSpc>
            </a:pP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Обучает пациентов манипуляциям с линзами, правилам хранения и чистки</a:t>
            </a:r>
          </a:p>
          <a:p>
            <a:pPr lvl="0" eaLnBrk="1" hangingPunct="1">
              <a:lnSpc>
                <a:spcPct val="90000"/>
              </a:lnSpc>
            </a:pP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Контролирует режим посещения клиники пациентами и своевременную замену линз.</a:t>
            </a:r>
          </a:p>
          <a:p>
            <a:pPr lvl="0" eaLnBrk="1" hangingPunct="1">
              <a:lnSpc>
                <a:spcPct val="90000"/>
              </a:lnSpc>
            </a:pPr>
            <a:endParaRPr lang="ru-RU" altLang="x-none" dirty="0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pic>
        <p:nvPicPr>
          <p:cNvPr id="5" name="Picture 3" descr="C:\Users\Andriy\Desktop\Delhi-2015\information-technology-banner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13" y="214313"/>
            <a:ext cx="2420938" cy="1443038"/>
          </a:xfrm>
          <a:prstGeom prst="rect">
            <a:avLst/>
          </a:prstGeom>
          <a:ln>
            <a:solidFill>
              <a:srgbClr val="FF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A</a:t>
            </a: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специальная брошюра</a:t>
            </a: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numCol="1" rtlCol="0" anchor="t" anchorCtr="0" compatLnSpc="1"/>
          <a:lstStyle/>
          <a:p>
            <a:pPr lvl="0" eaLnBrk="1" hangingPunct="1"/>
            <a:r>
              <a:rPr lang="ru-RU" altLang="x-none" sz="2800" dirty="0">
                <a:effectLst>
                  <a:outerShdw blurRad="38100" dist="38100" dir="2700000">
                    <a:srgbClr val="C0C0C0"/>
                  </a:outerShdw>
                </a:effectLst>
              </a:rPr>
              <a:t>Телефон клиники</a:t>
            </a:r>
          </a:p>
          <a:p>
            <a:pPr lvl="0" eaLnBrk="1" hangingPunct="1"/>
            <a:r>
              <a:rPr lang="ru-RU" altLang="x-none" sz="2800" dirty="0">
                <a:effectLst>
                  <a:outerShdw blurRad="38100" dist="38100" dir="2700000">
                    <a:srgbClr val="C0C0C0"/>
                  </a:outerShdw>
                </a:effectLst>
              </a:rPr>
              <a:t>Вебсайт клиники</a:t>
            </a:r>
          </a:p>
          <a:p>
            <a:pPr lvl="0" eaLnBrk="1" hangingPunct="1"/>
            <a:r>
              <a:rPr lang="ru-RU" altLang="x-none" sz="2800" dirty="0">
                <a:effectLst>
                  <a:outerShdw blurRad="38100" dist="38100" dir="2700000">
                    <a:srgbClr val="C0C0C0"/>
                  </a:outerShdw>
                </a:effectLst>
              </a:rPr>
              <a:t>Инструкция пользования линзами и </a:t>
            </a:r>
          </a:p>
          <a:p>
            <a:pPr lvl="0" eaLnBrk="1" hangingPunct="1">
              <a:buNone/>
            </a:pPr>
            <a:r>
              <a:rPr lang="ru-RU" altLang="x-none" sz="2800" dirty="0">
                <a:effectLst>
                  <a:outerShdw blurRad="38100" dist="38100" dir="2700000">
                    <a:srgbClr val="C0C0C0"/>
                  </a:outerShdw>
                </a:effectLst>
              </a:rPr>
              <a:t>    ухода за ними</a:t>
            </a:r>
          </a:p>
          <a:p>
            <a:pPr lvl="0" eaLnBrk="1" hangingPunct="1"/>
            <a:r>
              <a:rPr lang="ru-RU" altLang="x-none" sz="2800" dirty="0">
                <a:effectLst>
                  <a:outerShdw blurRad="38100" dist="38100" dir="2700000">
                    <a:srgbClr val="C0C0C0"/>
                  </a:outerShdw>
                </a:effectLst>
              </a:rPr>
              <a:t>График посещений врача</a:t>
            </a:r>
          </a:p>
          <a:p>
            <a:pPr lvl="0" eaLnBrk="1" hangingPunct="1"/>
            <a:r>
              <a:rPr lang="ru-RU" altLang="x-none" sz="2800" dirty="0">
                <a:effectLst>
                  <a:outerShdw blurRad="38100" dist="38100" dir="2700000">
                    <a:srgbClr val="C0C0C0"/>
                  </a:outerShdw>
                </a:effectLst>
              </a:rPr>
              <a:t>Часто задаваемые вопросы.</a:t>
            </a:r>
          </a:p>
          <a:p>
            <a:pPr lvl="0" eaLnBrk="1" hangingPunct="1"/>
            <a:endParaRPr lang="ru-RU" altLang="x-none" sz="2800" dirty="0"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lvl="0" eaLnBrk="1" hangingPunct="1">
              <a:buNone/>
            </a:pPr>
            <a:endParaRPr lang="ru-RU" altLang="x-none" sz="2800" dirty="0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pic>
        <p:nvPicPr>
          <p:cNvPr id="7170" name="Picture 2" descr="C:\Users\Andriy\Desktop\Delhi-2015\page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620688"/>
            <a:ext cx="1947336" cy="2520280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perspectiveHeroicExtremeLeftFacing"/>
            <a:lightRig rig="threePt" dir="t"/>
          </a:scene3d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868144" y="4509120"/>
            <a:ext cx="2505210" cy="16939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Как генерировать интерес пациентов к методике</a:t>
            </a:r>
            <a: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CRT</a:t>
            </a:r>
            <a:r>
              <a:rPr kumimoji="0" lang="en-US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?   </a:t>
            </a:r>
            <a:r>
              <a:rPr kumimoji="0" lang="uk-UA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uk-UA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numCol="1" rtlCol="0" anchor="t" anchorCtr="0" compatLnSpc="1"/>
          <a:lstStyle/>
          <a:p>
            <a:pPr lvl="0" eaLnBrk="1" hangingPunct="1"/>
            <a:endParaRPr b="1" dirty="0"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lvl="0" eaLnBrk="1" hangingPunct="1"/>
            <a:r>
              <a:rPr b="1" dirty="0">
                <a:effectLst>
                  <a:outerShdw blurRad="38100" dist="38100" dir="2700000">
                    <a:srgbClr val="C0C0C0"/>
                  </a:outerShdw>
                </a:effectLst>
              </a:rPr>
              <a:t>Intern</a:t>
            </a:r>
            <a:r>
              <a:rPr lang="en-US" altLang="x-none" b="1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et </a:t>
            </a:r>
            <a:r>
              <a:rPr b="1" dirty="0">
                <a:effectLst>
                  <a:outerShdw blurRad="38100" dist="38100" dir="2700000">
                    <a:srgbClr val="C0C0C0"/>
                  </a:outerShdw>
                </a:effectLst>
              </a:rPr>
              <a:t>Mаркетинг</a:t>
            </a:r>
          </a:p>
          <a:p>
            <a:pPr lvl="0" eaLnBrk="1" hangingPunct="1"/>
            <a:endParaRPr b="1" dirty="0"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lvl="0" eaLnBrk="1" hangingPunct="1"/>
            <a:endParaRPr b="1" dirty="0"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lvl="0" eaLnBrk="1" hangingPunct="1"/>
            <a:endParaRPr b="1" dirty="0"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lvl="0" eaLnBrk="1" hangingPunct="1"/>
            <a:r>
              <a:rPr dirty="0">
                <a:effectLst>
                  <a:outerShdw blurRad="38100" dist="38100" dir="2700000">
                    <a:srgbClr val="C0C0C0"/>
                  </a:outerShdw>
                </a:effectLst>
              </a:rPr>
              <a:t>Медиа</a:t>
            </a:r>
          </a:p>
        </p:txBody>
      </p:sp>
      <p:pic>
        <p:nvPicPr>
          <p:cNvPr id="8194" name="Picture 2" descr="C:\Users\Andriy\Desktop\Delhi-2015\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4063" y="1268413"/>
            <a:ext cx="3375025" cy="2141538"/>
          </a:xfrm>
          <a:prstGeom prst="rect">
            <a:avLst/>
          </a:prstGeom>
          <a:ln>
            <a:solidFill>
              <a:srgbClr val="FF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5" name="Picture 3" descr="C:\Users\Andriy\Desktop\Delhi-2015\information-technology-banner-desig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73538" y="4030663"/>
            <a:ext cx="3705225" cy="2209800"/>
          </a:xfrm>
          <a:prstGeom prst="rect">
            <a:avLst/>
          </a:prstGeom>
          <a:ln>
            <a:solidFill>
              <a:srgbClr val="FF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6" name="Picture 4" descr="C:\Users\Andriy\Desktop\Delhi-2015\Social-Media-Icon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3800" y="3933825"/>
            <a:ext cx="2163763" cy="2162175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Создайте </a:t>
            </a:r>
            <a:r>
              <a:rPr kumimoji="0" lang="ru-RU" sz="36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постеры</a:t>
            </a: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36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флаера</a:t>
            </a: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и брошюры</a:t>
            </a: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6013" y="3827463"/>
            <a:ext cx="6551613" cy="2554288"/>
          </a:xfrm>
        </p:spPr>
        <p:txBody>
          <a:bodyPr vert="horz" wrap="square" lIns="91440" tIns="45720" rIns="91440" bIns="45720" numCol="1" rtlCol="0" anchor="t" anchorCtr="0" compatLnSpc="1">
            <a:noAutofit/>
          </a:bodyPr>
          <a:lstStyle/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Постер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  - </a:t>
            </a: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тизер и мотиватор узнать больше</a:t>
            </a:r>
          </a:p>
          <a:p>
            <a:pPr lvl="0" eaLnBrk="1" hangingPunct="1"/>
            <a:endParaRPr lang="ru-RU" altLang="x-none" dirty="0"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Флаер – даёт общую информацию о 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CRT</a:t>
            </a:r>
          </a:p>
          <a:p>
            <a:pPr lvl="0" eaLnBrk="1" hangingPunct="1"/>
            <a:endParaRPr lang="en-US" altLang="x-none" dirty="0">
              <a:effectLst>
                <a:outerShdw blurRad="38100" dist="38100" dir="2700000">
                  <a:srgbClr val="C0C0C0"/>
                </a:outerShdw>
              </a:effectLst>
              <a:latin typeface="Tw Cen MT"/>
            </a:endParaRPr>
          </a:p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Брошюра – даёт более детальную информацию о 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CRT</a:t>
            </a:r>
          </a:p>
        </p:txBody>
      </p:sp>
      <p:grpSp>
        <p:nvGrpSpPr>
          <p:cNvPr id="19460" name="Группа 7"/>
          <p:cNvGrpSpPr/>
          <p:nvPr/>
        </p:nvGrpSpPr>
        <p:grpSpPr>
          <a:xfrm>
            <a:off x="0" y="0"/>
            <a:ext cx="2160588" cy="3024188"/>
            <a:chOff x="611560" y="332655"/>
            <a:chExt cx="1758485" cy="2578192"/>
          </a:xfrm>
        </p:grpSpPr>
        <p:pic>
          <p:nvPicPr>
            <p:cNvPr id="19465" name="Picture 2" descr="C:\Users\Andriy\Desktop\Delhi-2015\Rosie-the-Riveter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1560" y="332655"/>
              <a:ext cx="1758484" cy="2274193"/>
            </a:xfrm>
            <a:prstGeom prst="rect">
              <a:avLst/>
            </a:prstGeom>
            <a:noFill/>
            <a:ln w="38100" cap="flat" cmpd="tri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9219" name="Picture 3" descr="C:\Users\Andriy\Desktop\Delhi-2015\CRT logo color registered mark.psd.jp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611561" y="2444555"/>
              <a:ext cx="1758484" cy="466292"/>
            </a:xfrm>
            <a:prstGeom prst="rect">
              <a:avLst/>
            </a:prstGeom>
            <a:noFill/>
            <a:ln w="38100" cmpd="tri">
              <a:solidFill>
                <a:srgbClr val="FF0000"/>
              </a:solidFill>
            </a:ln>
          </p:spPr>
        </p:pic>
      </p:grpSp>
      <p:pic>
        <p:nvPicPr>
          <p:cNvPr id="19461" name="Picture 5" descr="C:\Users\Andriy\Desktop\Delhi-2015\Paragon-CRT-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0450" y="6215063"/>
            <a:ext cx="1733550" cy="407987"/>
          </a:xfrm>
          <a:prstGeom prst="rect">
            <a:avLst/>
          </a:prstGeom>
          <a:noFill/>
          <a:ln w="9525">
            <a:noFill/>
            <a:miter/>
          </a:ln>
        </p:spPr>
      </p:pic>
      <p:grpSp>
        <p:nvGrpSpPr>
          <p:cNvPr id="19462" name="Группа 8"/>
          <p:cNvGrpSpPr/>
          <p:nvPr/>
        </p:nvGrpSpPr>
        <p:grpSpPr>
          <a:xfrm>
            <a:off x="6967538" y="0"/>
            <a:ext cx="2176462" cy="3228975"/>
            <a:chOff x="3419872" y="332655"/>
            <a:chExt cx="3040063" cy="4092575"/>
          </a:xfrm>
        </p:grpSpPr>
        <p:pic>
          <p:nvPicPr>
            <p:cNvPr id="19463" name="Picture 7" descr="C:\Users\Andriy\Desktop\Delhi-2015\Unclesamwantyou.jp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19872" y="332655"/>
              <a:ext cx="3040063" cy="4092575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pic>
          <p:nvPicPr>
            <p:cNvPr id="9222" name="Picture 6" descr="C:\Users\Andriy\Desktop\Delhi-2015\CRT logo color registered mark.psd.jp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4362021" y="3475178"/>
              <a:ext cx="1872209" cy="601894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uk-UA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Весь ваш персонал </a:t>
            </a:r>
            <a:r>
              <a:rPr kumimoji="0" lang="uk-UA" sz="36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должен</a:t>
            </a:r>
            <a:r>
              <a:rPr kumimoji="0" lang="uk-UA" sz="3600" b="1" i="0" u="none" strike="noStrike" kern="1200" cap="none" spc="50" normalizeH="0" baseline="0" noProof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знать:</a:t>
            </a: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2997200"/>
            <a:ext cx="8229600" cy="2547938"/>
          </a:xfrm>
        </p:spPr>
        <p:txBody>
          <a:bodyPr vert="horz" wrap="square" lIns="91440" tIns="45720" rIns="91440" bIns="45720" numCol="1" rtlCol="0" anchor="t" anchorCtr="0" compatLnSpc="1"/>
          <a:lstStyle/>
          <a:p>
            <a:pPr lvl="0" eaLnBrk="1" hangingPunct="1"/>
            <a:r>
              <a:rPr lang="ru-RU" altLang="x-none" b="1" dirty="0">
                <a:effectLst>
                  <a:outerShdw blurRad="38100" dist="38100" dir="2700000">
                    <a:srgbClr val="C0C0C0"/>
                  </a:outerShdw>
                </a:effectLst>
              </a:rPr>
              <a:t> Что такое </a:t>
            </a:r>
            <a:r>
              <a:rPr lang="en-US" altLang="x-none" b="1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 Paragon CRT ?</a:t>
            </a:r>
          </a:p>
          <a:p>
            <a:pPr lvl="0" eaLnBrk="1" hangingPunct="1"/>
            <a:r>
              <a:rPr lang="ru-RU" altLang="x-none" b="1" dirty="0">
                <a:effectLst>
                  <a:outerShdw blurRad="38100" dist="38100" dir="2700000">
                    <a:srgbClr val="C0C0C0"/>
                  </a:outerShdw>
                </a:effectLst>
              </a:rPr>
              <a:t>Как работают линзы</a:t>
            </a:r>
            <a:r>
              <a:rPr lang="en-US" altLang="x-none" b="1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?</a:t>
            </a:r>
          </a:p>
          <a:p>
            <a:pPr lvl="0" eaLnBrk="1" hangingPunct="1"/>
            <a:r>
              <a:rPr lang="ru-RU" altLang="x-none" b="1" dirty="0">
                <a:effectLst>
                  <a:outerShdw blurRad="38100" dist="38100" dir="2700000">
                    <a:srgbClr val="C0C0C0"/>
                  </a:outerShdw>
                </a:effectLst>
              </a:rPr>
              <a:t>Для кого они подходят</a:t>
            </a:r>
            <a:r>
              <a:rPr lang="en-US" altLang="x-none" b="1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?</a:t>
            </a:r>
          </a:p>
          <a:p>
            <a:pPr lvl="0" eaLnBrk="1" hangingPunct="1"/>
            <a:r>
              <a:rPr lang="ru-RU" altLang="x-none" b="1" dirty="0">
                <a:effectLst>
                  <a:outerShdw blurRad="38100" dist="38100" dir="2700000">
                    <a:srgbClr val="C0C0C0"/>
                  </a:outerShdw>
                </a:effectLst>
              </a:rPr>
              <a:t>Почему пациенты любят  </a:t>
            </a:r>
            <a:r>
              <a:rPr lang="en-US" altLang="x-none" b="1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Paragon CRT?</a:t>
            </a:r>
          </a:p>
          <a:p>
            <a:pPr lvl="0" eaLnBrk="1" hangingPunct="1"/>
            <a:r>
              <a:rPr lang="ru-RU" altLang="x-none" b="1" dirty="0">
                <a:effectLst>
                  <a:outerShdw blurRad="38100" dist="38100" dir="2700000">
                    <a:srgbClr val="C0C0C0"/>
                  </a:outerShdw>
                </a:effectLst>
              </a:rPr>
              <a:t>Что самого привлекательного в линзах </a:t>
            </a:r>
            <a:r>
              <a:rPr lang="en-US" altLang="x-none" b="1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Paragon?</a:t>
            </a:r>
          </a:p>
          <a:p>
            <a:pPr lvl="0" eaLnBrk="1" hangingPunct="1"/>
            <a:endParaRPr lang="en-US" altLang="x-none" b="1" dirty="0">
              <a:effectLst>
                <a:outerShdw blurRad="38100" dist="38100" dir="2700000">
                  <a:srgbClr val="C0C0C0"/>
                </a:outerShdw>
              </a:effectLst>
              <a:latin typeface="Tw Cen MT"/>
            </a:endParaRPr>
          </a:p>
        </p:txBody>
      </p:sp>
      <p:pic>
        <p:nvPicPr>
          <p:cNvPr id="2048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263" y="1773238"/>
            <a:ext cx="3571875" cy="1785937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Что такое </a:t>
            </a:r>
            <a: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Paragon </a:t>
            </a:r>
            <a:r>
              <a:rPr kumimoji="0" lang="en-US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CRT </a:t>
            </a:r>
            <a: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?</a:t>
            </a: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numCol="1" rtlCol="0" anchor="t" anchorCtr="0" compatLnSpc="1"/>
          <a:lstStyle/>
          <a:p>
            <a:pPr lvl="0" eaLnBrk="1" hangingPunct="1"/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Paragon </a:t>
            </a: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 - компания  с 30-ти летней историей.</a:t>
            </a:r>
          </a:p>
          <a:p>
            <a:pPr lvl="0" eaLnBrk="1" hangingPunct="1"/>
            <a:r>
              <a:rPr dirty="0">
                <a:effectLst>
                  <a:outerShdw blurRad="38100" dist="38100" dir="2700000">
                    <a:srgbClr val="C0C0C0"/>
                  </a:outerShdw>
                </a:effectLst>
              </a:rPr>
              <a:t>Первая поолучила 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FDA</a:t>
            </a:r>
            <a:r>
              <a:rPr dirty="0">
                <a:effectLst>
                  <a:outerShdw blurRad="38100" dist="38100" dir="2700000">
                    <a:srgbClr val="C0C0C0"/>
                  </a:outerShdw>
                </a:effectLst>
              </a:rPr>
              <a:t>  для ночного использования ортокератологических линз</a:t>
            </a:r>
          </a:p>
          <a:p>
            <a:pPr lvl="0" eaLnBrk="1" hangingPunct="1"/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Paragon </a:t>
            </a:r>
            <a:r>
              <a:rPr lang="ru-RU" altLang="x-none" dirty="0" smtClean="0">
                <a:effectLst>
                  <a:outerShdw blurRad="38100" dist="38100" dir="2700000">
                    <a:srgbClr val="C0C0C0"/>
                  </a:outerShdw>
                </a:effectLst>
              </a:rPr>
              <a:t>–</a:t>
            </a:r>
            <a:r>
              <a:rPr lang="en-US" altLang="x-none" smtClean="0">
                <a:effectLst>
                  <a:outerShdw blurRad="38100" dist="38100" dir="2700000">
                    <a:srgbClr val="C0C0C0"/>
                  </a:outerShdw>
                </a:effectLst>
              </a:rPr>
              <a:t> </a:t>
            </a:r>
            <a:r>
              <a:rPr lang="ru-RU" altLang="x-none" smtClean="0">
                <a:effectLst>
                  <a:outerShdw blurRad="38100" dist="38100" dir="2700000">
                    <a:srgbClr val="C0C0C0"/>
                  </a:outerShdw>
                </a:effectLst>
              </a:rPr>
              <a:t>мировой </a:t>
            </a: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лидер ортокератологии</a:t>
            </a:r>
          </a:p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Один из лучших  газопроницаемых материалов в мире!</a:t>
            </a:r>
          </a:p>
          <a:p>
            <a:pPr lvl="0" eaLnBrk="1" hangingPunct="1"/>
            <a:endParaRPr lang="ru-RU" altLang="x-none" dirty="0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pic>
        <p:nvPicPr>
          <p:cNvPr id="21508" name="Picture 2" descr="C:\Users\Оксана\Downloads\IMG_17932368900441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913" y="3714750"/>
            <a:ext cx="3748087" cy="2809875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Как работают линзы</a:t>
            </a:r>
            <a: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?</a:t>
            </a:r>
            <a:b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2531" name="Объект 2"/>
          <p:cNvSpPr>
            <a:spLocks noGrp="1"/>
          </p:cNvSpPr>
          <p:nvPr>
            <p:ph sz="half" idx="1"/>
          </p:nvPr>
        </p:nvSpPr>
        <p:spPr>
          <a:xfrm>
            <a:off x="457200" y="981075"/>
            <a:ext cx="8362950" cy="4525963"/>
          </a:xfrm>
          <a:ln/>
        </p:spPr>
        <p:txBody>
          <a:bodyPr vert="horz" wrap="square" lIns="91440" tIns="45720" rIns="91440" bIns="45720" anchor="t"/>
          <a:lstStyle/>
          <a:p>
            <a:pPr eaLnBrk="1" hangingPunct="1">
              <a:buFont typeface="Arial" charset="0"/>
            </a:pPr>
            <a:r>
              <a:rPr lang="ru-RU" altLang="x-none" kern="1200" dirty="0">
                <a:latin typeface="+mn-lt"/>
                <a:ea typeface="+mn-ea"/>
                <a:cs typeface="+mn-cs"/>
              </a:rPr>
              <a:t>Специальный дизайн </a:t>
            </a:r>
            <a:r>
              <a:rPr lang="en-US" altLang="x-none" kern="1200" dirty="0">
                <a:latin typeface="Tw Cen MT"/>
                <a:ea typeface="+mn-ea"/>
                <a:cs typeface="+mn-cs"/>
              </a:rPr>
              <a:t>(proximity control design)</a:t>
            </a:r>
            <a:endParaRPr kern="1200" dirty="0">
              <a:latin typeface="+mn-lt"/>
              <a:ea typeface="+mn-ea"/>
              <a:cs typeface="+mn-cs"/>
            </a:endParaRPr>
          </a:p>
          <a:p>
            <a:pPr eaLnBrk="1" hangingPunct="1">
              <a:buFont typeface="Arial" charset="0"/>
            </a:pPr>
            <a:r>
              <a:rPr lang="ru-RU" altLang="x-none" kern="1200" dirty="0">
                <a:latin typeface="+mn-lt"/>
                <a:ea typeface="+mn-ea"/>
                <a:cs typeface="+mn-cs"/>
              </a:rPr>
              <a:t>Альтернатива лазерной коррекции зренияИзменение толщины и профиля поверхностного слоя</a:t>
            </a:r>
            <a:endParaRPr kern="1200" dirty="0">
              <a:latin typeface="+mn-lt"/>
              <a:ea typeface="+mn-ea"/>
              <a:cs typeface="+mn-cs"/>
            </a:endParaRPr>
          </a:p>
          <a:p>
            <a:pPr eaLnBrk="1" hangingPunct="1">
              <a:buFont typeface="Arial" charset="0"/>
            </a:pPr>
            <a:r>
              <a:rPr lang="ru-RU" altLang="x-none" kern="1200" dirty="0">
                <a:latin typeface="+mn-lt"/>
                <a:ea typeface="+mn-ea"/>
                <a:cs typeface="+mn-cs"/>
              </a:rPr>
              <a:t>Используются во время сна</a:t>
            </a:r>
          </a:p>
          <a:p>
            <a:pPr eaLnBrk="1" hangingPunct="1">
              <a:buFont typeface="Arial" charset="0"/>
            </a:pPr>
            <a:r>
              <a:rPr lang="ru-RU" altLang="x-none" kern="1200" dirty="0">
                <a:latin typeface="+mn-lt"/>
                <a:ea typeface="+mn-ea"/>
                <a:cs typeface="+mn-cs"/>
              </a:rPr>
              <a:t>Дают высокое зрение на 24 часа без линз и очков</a:t>
            </a:r>
            <a:endParaRPr kern="1200" dirty="0">
              <a:latin typeface="+mn-lt"/>
              <a:ea typeface="+mn-ea"/>
              <a:cs typeface="+mn-cs"/>
            </a:endParaRPr>
          </a:p>
          <a:p>
            <a:pPr eaLnBrk="1" hangingPunct="1">
              <a:buFont typeface="Arial" charset="0"/>
            </a:pPr>
            <a:r>
              <a:rPr lang="ru-RU" altLang="x-none" kern="1200" dirty="0">
                <a:latin typeface="+mn-lt"/>
                <a:ea typeface="+mn-ea"/>
                <a:cs typeface="+mn-cs"/>
              </a:rPr>
              <a:t>Оптимальное зрение достигается через 7-10 дней</a:t>
            </a:r>
            <a:r>
              <a:rPr lang="en-US" altLang="x-none" kern="1200" dirty="0">
                <a:latin typeface="Tw Cen MT"/>
                <a:ea typeface="+mn-ea"/>
                <a:cs typeface="+mn-cs"/>
              </a:rPr>
              <a:t>.</a:t>
            </a:r>
            <a:endParaRPr kern="1200" dirty="0">
              <a:latin typeface="+mn-lt"/>
              <a:ea typeface="+mn-ea"/>
              <a:cs typeface="+mn-cs"/>
            </a:endParaRPr>
          </a:p>
          <a:p>
            <a:pPr eaLnBrk="1" hangingPunct="1">
              <a:buFont typeface="Arial" charset="0"/>
            </a:pPr>
            <a:endParaRPr kern="1200" dirty="0">
              <a:latin typeface="+mn-lt"/>
              <a:ea typeface="+mn-ea"/>
              <a:cs typeface="+mn-cs"/>
            </a:endParaRPr>
          </a:p>
        </p:txBody>
      </p:sp>
      <p:pic>
        <p:nvPicPr>
          <p:cNvPr id="7" name="Рисунок 6">
            <a:hlinkClick r:id="" action="ppaction://media"/>
          </p:cNvPr>
          <p:cNvPicPr>
            <a:picLocks noGrp="1" noChangeAspect="1"/>
          </p:cNvPicPr>
          <p:nvPr>
            <p:ph sz="half" idx="2"/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4"/>
          <a:srcRect/>
          <a:stretch>
            <a:fillRect/>
          </a:stretch>
        </p:blipFill>
        <p:spPr>
          <a:xfrm>
            <a:off x="6000750" y="4714875"/>
            <a:ext cx="2544763" cy="1908175"/>
          </a:xfrm>
          <a:ln w="19050" cap="flat" cmpd="sng">
            <a:solidFill>
              <a:srgbClr val="FFFF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</p:pic>
      <p:pic>
        <p:nvPicPr>
          <p:cNvPr id="22533" name="Picture 5" descr="lens on eye"/>
          <p:cNvPicPr>
            <a:picLocks noChangeAspect="1"/>
          </p:cNvPicPr>
          <p:nvPr/>
        </p:nvPicPr>
        <p:blipFill>
          <a:blip r:embed="rId5">
            <a:lum bright="6000"/>
          </a:blip>
          <a:stretch>
            <a:fillRect/>
          </a:stretch>
        </p:blipFill>
        <p:spPr>
          <a:xfrm>
            <a:off x="285750" y="4500563"/>
            <a:ext cx="2293938" cy="1797050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2534" name="Picture 6" descr="lens removed"/>
          <p:cNvPicPr>
            <a:picLocks noChangeAspect="1"/>
          </p:cNvPicPr>
          <p:nvPr/>
        </p:nvPicPr>
        <p:blipFill>
          <a:blip r:embed="rId6">
            <a:lum bright="6000"/>
          </a:blip>
          <a:stretch>
            <a:fillRect/>
          </a:stretch>
        </p:blipFill>
        <p:spPr>
          <a:xfrm>
            <a:off x="3071813" y="4643438"/>
            <a:ext cx="2395537" cy="1797050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8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Для кого подходят</a:t>
            </a:r>
            <a: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?</a:t>
            </a: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numCol="1" rtlCol="0" anchor="t" anchorCtr="0" compatLnSpc="1"/>
          <a:lstStyle/>
          <a:p>
            <a:pPr lvl="0" eaLnBrk="1" hangingPunct="1"/>
            <a:r>
              <a:rPr dirty="0">
                <a:effectLst>
                  <a:outerShdw blurRad="38100" dist="38100" dir="2700000">
                    <a:srgbClr val="C0C0C0"/>
                  </a:outerShdw>
                </a:effectLst>
              </a:rPr>
              <a:t>Миопия до -6.00 D</a:t>
            </a:r>
          </a:p>
          <a:p>
            <a:pPr lvl="0" eaLnBrk="1" hangingPunct="1"/>
            <a:r>
              <a:rPr dirty="0">
                <a:effectLst>
                  <a:outerShdw blurRad="38100" dist="38100" dir="2700000">
                    <a:srgbClr val="C0C0C0"/>
                  </a:outerShdw>
                </a:effectLst>
              </a:rPr>
              <a:t>Астигматизм до -3.5 D</a:t>
            </a:r>
          </a:p>
          <a:p>
            <a:pPr lvl="0" eaLnBrk="1" hangingPunct="1"/>
            <a:r>
              <a:rPr dirty="0">
                <a:effectLst>
                  <a:outerShdw blurRad="38100" dist="38100" dir="2700000">
                    <a:srgbClr val="C0C0C0"/>
                  </a:outerShdw>
                </a:effectLst>
              </a:rPr>
              <a:t>Без возрастных ограничений </a:t>
            </a:r>
          </a:p>
          <a:p>
            <a:pPr lvl="0" eaLnBrk="1" hangingPunct="1"/>
            <a:endParaRPr dirty="0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pic>
        <p:nvPicPr>
          <p:cNvPr id="23556" name="Picture 4" descr="C:\Users\Andriy\Desktop\Delhi-2015\skiing-with-fami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163" y="3692525"/>
            <a:ext cx="3457575" cy="1857375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3557" name="Picture 3" descr="C:\Users\Andriy\Desktop\Delhi-2015\Scuba_Thumb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113" y="4578350"/>
            <a:ext cx="2701925" cy="1943100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3558" name="irc_mi" descr="https://pp.vk.me/c7011/c619427/v619427105/9d6a/318aia8oAAI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313" y="3736975"/>
            <a:ext cx="2951162" cy="2139950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uk-UA" sz="32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Не </a:t>
            </a:r>
            <a:r>
              <a:rPr kumimoji="0" lang="uk-UA" sz="32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забывайте</a:t>
            </a:r>
            <a:r>
              <a:rPr kumimoji="0" lang="uk-UA" sz="32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о ЛАСИК </a:t>
            </a:r>
            <a:r>
              <a:rPr kumimoji="0" lang="uk-UA" sz="32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пациентоах</a:t>
            </a:r>
            <a:r>
              <a:rPr kumimoji="0" lang="uk-UA" sz="32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:</a:t>
            </a:r>
            <a:endParaRPr kumimoji="0" lang="uk-UA" sz="32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numCol="1" rtlCol="0" anchor="t" anchorCtr="0" compatLnSpc="1"/>
          <a:lstStyle/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Тонкая роговица</a:t>
            </a:r>
          </a:p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Страх операции</a:t>
            </a:r>
          </a:p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Страх необратимости лазерной коррекции</a:t>
            </a:r>
          </a:p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Возрастные грганичения 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LASIK </a:t>
            </a:r>
          </a:p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Цена</a:t>
            </a:r>
          </a:p>
          <a:p>
            <a:pPr lvl="0" eaLnBrk="1" hangingPunct="1"/>
            <a:endParaRPr lang="ru-RU" altLang="x-none" dirty="0"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lvl="0" eaLnBrk="1" hangingPunct="1">
              <a:buNone/>
            </a:pP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    </a:t>
            </a:r>
            <a:r>
              <a:rPr lang="en-US" altLang="x-none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CRT –</a:t>
            </a:r>
            <a:r>
              <a:rPr lang="ru-RU" altLang="x-none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победитель </a:t>
            </a:r>
            <a:r>
              <a:rPr lang="en-US" altLang="x-none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! </a:t>
            </a:r>
          </a:p>
          <a:p>
            <a:pPr lvl="0" eaLnBrk="1" hangingPunct="1"/>
            <a:endParaRPr lang="en-US" altLang="x-none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w Cen MT"/>
            </a:endParaRPr>
          </a:p>
        </p:txBody>
      </p:sp>
      <p:pic>
        <p:nvPicPr>
          <p:cNvPr id="24580" name="irc_mi" descr="http://www.wibes.ru/uploads/successful-pers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1863" y="2060575"/>
            <a:ext cx="2592387" cy="4248150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Почему пациенты любят </a:t>
            </a:r>
            <a:b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                            </a:t>
            </a:r>
            <a: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Paragon </a:t>
            </a:r>
            <a:r>
              <a:rPr kumimoji="0" lang="en-US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CRT? </a:t>
            </a:r>
            <a:r>
              <a:rPr kumimoji="0" lang="uk-UA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uk-UA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1013" y="2143125"/>
            <a:ext cx="5770563" cy="4525963"/>
          </a:xfrm>
        </p:spPr>
        <p:txBody>
          <a:bodyPr vert="horz" wrap="square" lIns="91440" tIns="45720" rIns="91440" bIns="45720" numCol="1" rtlCol="0" anchor="t" anchorCtr="0" compatLnSpc="1"/>
          <a:lstStyle/>
          <a:p>
            <a:pPr lvl="0" eaLnBrk="1" hangingPunct="1"/>
            <a:r>
              <a:rPr lang="ru-RU" altLang="x-none" sz="2800" dirty="0">
                <a:effectLst>
                  <a:outerShdw blurRad="38100" dist="38100" dir="2700000">
                    <a:srgbClr val="C0C0C0"/>
                  </a:outerShdw>
                </a:effectLst>
              </a:rPr>
              <a:t>Линзы Парагон дают свободу в течение дня</a:t>
            </a:r>
          </a:p>
          <a:p>
            <a:pPr lvl="0" eaLnBrk="1" hangingPunct="1"/>
            <a:r>
              <a:rPr lang="ru-RU" altLang="x-none" sz="2800" dirty="0">
                <a:effectLst>
                  <a:outerShdw blurRad="38100" dist="38100" dir="2700000">
                    <a:srgbClr val="C0C0C0"/>
                  </a:outerShdw>
                </a:effectLst>
              </a:rPr>
              <a:t>Коррекция имеет обратимый характер</a:t>
            </a:r>
          </a:p>
          <a:p>
            <a:pPr lvl="0" eaLnBrk="1" hangingPunct="1"/>
            <a:r>
              <a:rPr lang="ru-RU" altLang="x-none" sz="2800" dirty="0">
                <a:effectLst>
                  <a:outerShdw blurRad="38100" dist="38100" dir="2700000">
                    <a:srgbClr val="C0C0C0"/>
                  </a:outerShdw>
                </a:effectLst>
              </a:rPr>
              <a:t>Коррекция удобна для людей экстимальных профессий и  видов спорта.</a:t>
            </a:r>
          </a:p>
          <a:p>
            <a:pPr lvl="0" eaLnBrk="1" hangingPunct="1"/>
            <a:r>
              <a:rPr lang="ru-RU" altLang="x-none" sz="2800" dirty="0">
                <a:effectLst>
                  <a:outerShdw blurRad="38100" dist="38100" dir="2700000">
                    <a:srgbClr val="C0C0C0"/>
                  </a:outerShdw>
                </a:effectLst>
              </a:rPr>
              <a:t>Не развивается синдром сухого глаза.</a:t>
            </a:r>
          </a:p>
          <a:p>
            <a:pPr lvl="0" eaLnBrk="1" hangingPunct="1"/>
            <a:endParaRPr lang="ru-RU" altLang="x-none" sz="2800" dirty="0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pic>
        <p:nvPicPr>
          <p:cNvPr id="25604" name="Picture 2" descr="D:\Хранение на диске D\Дом\IMG_15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9688" y="273050"/>
            <a:ext cx="2506662" cy="6324600"/>
          </a:xfrm>
          <a:prstGeom prst="rect">
            <a:avLst/>
          </a:prstGeom>
          <a:noFill/>
          <a:ln w="12700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rc_mi" descr="http://www.nastol.com.ua/pic/201310/1920x1200/nastol.com.ua-629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260350"/>
            <a:ext cx="8642350" cy="634682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ru-RU" sz="40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Что самое интересное сегодня в </a:t>
            </a:r>
            <a:r>
              <a:rPr kumimoji="0" lang="ru-RU" sz="40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ортокератологии</a:t>
            </a:r>
            <a:r>
              <a:rPr kumimoji="0" lang="ru-RU" sz="40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?</a:t>
            </a:r>
            <a:endParaRPr kumimoji="0" lang="uk-UA" sz="40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numCol="1" rtlCol="0" anchor="t" anchorCtr="0" compatLnSpc="1"/>
          <a:lstStyle/>
          <a:p>
            <a:pPr lvl="0" eaLnBrk="1" hangingPunct="1"/>
            <a:r>
              <a:rPr lang="ru-RU" altLang="x-none" sz="3200" b="1" u="sng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ОК замедляет развитие близорукости! </a:t>
            </a:r>
          </a:p>
          <a:p>
            <a:pPr lvl="0" eaLnBrk="1" hangingPunct="1">
              <a:buNone/>
            </a:pPr>
            <a:r>
              <a:rPr lang="en-US" altLang="x-none" sz="2800" b="1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   </a:t>
            </a:r>
            <a:r>
              <a:rPr lang="ru-RU" altLang="x-none" sz="2800" b="1" dirty="0">
                <a:effectLst>
                  <a:outerShdw blurRad="38100" dist="38100" dir="2700000">
                    <a:srgbClr val="C0C0C0"/>
                  </a:outerShdw>
                </a:effectLst>
              </a:rPr>
              <a:t>С этой точки зрения теоретически она может быть предложена всем детям и подросткам с близорукостью</a:t>
            </a:r>
          </a:p>
          <a:p>
            <a:pPr lvl="0" eaLnBrk="1" hangingPunct="1">
              <a:buNone/>
            </a:pPr>
            <a:r>
              <a:rPr lang="en-US" altLang="x-none" sz="2800" b="1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                          </a:t>
            </a:r>
            <a:r>
              <a:rPr lang="ru-RU" altLang="x-none" sz="2800" b="1" dirty="0">
                <a:effectLst>
                  <a:outerShdw blurRad="38100" dist="38100" dir="2700000">
                    <a:srgbClr val="C0C0C0"/>
                  </a:outerShdw>
                </a:effectLst>
              </a:rPr>
              <a:t>И это колоссальный рынок!!</a:t>
            </a:r>
          </a:p>
          <a:p>
            <a:pPr lvl="0" eaLnBrk="1" hangingPunct="1">
              <a:buNone/>
            </a:pPr>
            <a:r>
              <a:rPr lang="en-US" altLang="x-none" sz="2800" b="1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 </a:t>
            </a:r>
          </a:p>
          <a:p>
            <a:pPr lvl="0" eaLnBrk="1" hangingPunct="1"/>
            <a:endParaRPr lang="en-US" altLang="x-none" sz="2800" b="1" dirty="0">
              <a:effectLst>
                <a:outerShdw blurRad="38100" dist="38100" dir="2700000">
                  <a:srgbClr val="C0C0C0"/>
                </a:outerShdw>
              </a:effectLst>
              <a:latin typeface="Tw Cen MT"/>
            </a:endParaRPr>
          </a:p>
        </p:txBody>
      </p:sp>
      <p:pic>
        <p:nvPicPr>
          <p:cNvPr id="26629" name="Рисунок 3" descr="&amp;rcy;&amp;iecy;&amp;bcy;&amp;iecy;&amp;ncy;&amp;ocy;&amp;kcy; &amp;scy; &amp;kcy;&amp;rcy;&amp;acy;&amp;scy;&amp;icy;&amp;vcy;&amp;ycy;&amp;mcy;&amp;icy; &amp;gcy;&amp;lcy;&amp;acy;&amp;zcy;&amp;acy;&amp;mcy;&amp;icy;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6238" y="4149725"/>
            <a:ext cx="3311525" cy="2241550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Как заявить о себе</a:t>
            </a:r>
            <a: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?</a:t>
            </a:r>
            <a:r>
              <a:rPr kumimoji="0" lang="uk-UA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uk-UA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4525963"/>
          </a:xfrm>
        </p:spPr>
        <p:txBody>
          <a:bodyPr vert="horz" wrap="square" lIns="91440" tIns="45720" rIns="91440" bIns="45720" numCol="1" rtlCol="0" anchor="t" anchorCtr="0" compatLnSpc="1"/>
          <a:lstStyle/>
          <a:p>
            <a:pPr marL="0" lvl="0" indent="0" eaLnBrk="1" hangingPunct="1">
              <a:lnSpc>
                <a:spcPct val="90000"/>
              </a:lnSpc>
              <a:buNone/>
            </a:pP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  </a:t>
            </a: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Самый эффективный ресурс - 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internet. </a:t>
            </a:r>
          </a:p>
          <a:p>
            <a:pPr marL="0" lvl="0" indent="0" eaLnBrk="1" hangingPunct="1">
              <a:lnSpc>
                <a:spcPct val="90000"/>
              </a:lnSpc>
            </a:pP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Используйте возможности своего сайта</a:t>
            </a:r>
          </a:p>
          <a:p>
            <a:pPr marL="0" lvl="0" indent="0" eaLnBrk="1" hangingPunct="1">
              <a:lnSpc>
                <a:spcPct val="90000"/>
              </a:lnSpc>
            </a:pP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Делайте переадресацию на сайты Парагон</a:t>
            </a:r>
          </a:p>
          <a:p>
            <a:pPr marL="0" lvl="0" indent="0" eaLnBrk="1" hangingPunct="1">
              <a:lnSpc>
                <a:spcPct val="90000"/>
              </a:lnSpc>
            </a:pP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 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  <a:hlinkClick r:id="rId2"/>
              </a:rPr>
              <a:t>www.crt.club</a:t>
            </a:r>
          </a:p>
          <a:p>
            <a:pPr marL="0" lvl="0" indent="0" eaLnBrk="1" hangingPunct="1">
              <a:lnSpc>
                <a:spcPct val="90000"/>
              </a:lnSpc>
            </a:pPr>
            <a:r>
              <a:rPr u="sng" dirty="0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www.crtvision</a:t>
            </a:r>
            <a:r>
              <a:rPr lang="en-US" altLang="x-none" u="sng" dirty="0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.com</a:t>
            </a:r>
          </a:p>
          <a:p>
            <a:pPr marL="0" lvl="0" indent="0" eaLnBrk="1" hangingPunct="1">
              <a:lnSpc>
                <a:spcPct val="90000"/>
              </a:lnSpc>
            </a:pPr>
            <a:r>
              <a:rPr lang="en-US" altLang="x-none" u="sng" dirty="0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www.paragonvision.com</a:t>
            </a:r>
          </a:p>
          <a:p>
            <a:pPr marL="0" lvl="0" indent="0" eaLnBrk="1" hangingPunct="1">
              <a:lnSpc>
                <a:spcPct val="90000"/>
              </a:lnSpc>
            </a:pPr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 </a:t>
            </a:r>
          </a:p>
          <a:p>
            <a:pPr marL="0" lvl="0" indent="0" eaLnBrk="1" hangingPunct="1">
              <a:lnSpc>
                <a:spcPct val="90000"/>
              </a:lnSpc>
              <a:buNone/>
            </a:pPr>
            <a:endParaRPr lang="ru-RU" altLang="x-none" dirty="0"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marL="0" lvl="0" indent="0" eaLnBrk="1" hangingPunct="1">
              <a:lnSpc>
                <a:spcPct val="90000"/>
              </a:lnSpc>
            </a:pP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Make a link to </a:t>
            </a:r>
            <a:r>
              <a:rPr dirty="0">
                <a:effectLst>
                  <a:outerShdw blurRad="38100" dist="38100" dir="2700000">
                    <a:srgbClr val="C0C0C0"/>
                  </a:outerShdw>
                </a:effectLst>
              </a:rPr>
              <a:t>Paragon CRT </a:t>
            </a:r>
            <a:r>
              <a:rPr lang="en-US" altLang="x-none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websites:</a:t>
            </a:r>
            <a:r>
              <a:rPr dirty="0">
                <a:effectLst>
                  <a:outerShdw blurRad="38100" dist="38100" dir="2700000">
                    <a:srgbClr val="C0C0C0"/>
                  </a:outerShdw>
                </a:effectLst>
              </a:rPr>
              <a:t> </a:t>
            </a:r>
          </a:p>
          <a:p>
            <a:pPr marL="0" lvl="0" indent="0" eaLnBrk="1" hangingPunct="1">
              <a:lnSpc>
                <a:spcPct val="90000"/>
              </a:lnSpc>
            </a:pPr>
            <a:r>
              <a:rPr u="sng" dirty="0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www.crtvision</a:t>
            </a:r>
            <a:r>
              <a:rPr lang="en-US" altLang="x-none" u="sng" dirty="0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.com</a:t>
            </a:r>
          </a:p>
          <a:p>
            <a:pPr marL="0" lvl="0" indent="0" eaLnBrk="1" hangingPunct="1">
              <a:lnSpc>
                <a:spcPct val="90000"/>
              </a:lnSpc>
            </a:pPr>
            <a:r>
              <a:rPr lang="en-US" altLang="x-none" u="sng" dirty="0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www.paragonvision.com</a:t>
            </a:r>
          </a:p>
          <a:p>
            <a:pPr marL="0" lvl="0" indent="0" eaLnBrk="1" hangingPunct="1">
              <a:lnSpc>
                <a:spcPct val="90000"/>
              </a:lnSpc>
            </a:pPr>
            <a:endParaRPr lang="en-US" altLang="x-none" u="sng" dirty="0">
              <a:solidFill>
                <a:srgbClr val="FFFF00"/>
              </a:solidFill>
              <a:effectLst>
                <a:outerShdw blurRad="38100" dist="38100" dir="2700000">
                  <a:srgbClr val="C0C0C0"/>
                </a:outerShdw>
              </a:effectLst>
              <a:latin typeface="Tw Cen MT"/>
            </a:endParaRPr>
          </a:p>
        </p:txBody>
      </p:sp>
      <p:pic>
        <p:nvPicPr>
          <p:cNvPr id="27652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4221163"/>
            <a:ext cx="4376738" cy="2359025"/>
          </a:xfrm>
          <a:prstGeom prst="rect">
            <a:avLst/>
          </a:prstGeom>
          <a:noFill/>
          <a:ln w="19050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7653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1638" y="3068638"/>
            <a:ext cx="4675187" cy="2520950"/>
          </a:xfrm>
          <a:prstGeom prst="rect">
            <a:avLst/>
          </a:prstGeom>
          <a:noFill/>
          <a:ln w="19050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1309824"/>
          </a:xfrm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Работает </a:t>
            </a:r>
            <a:r>
              <a:rPr kumimoji="0" lang="ru-RU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сайт </a:t>
            </a: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Парагона </a:t>
            </a:r>
            <a:r>
              <a:rPr kumimoji="0" lang="ru-RU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на русском языке</a:t>
            </a: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.  </a:t>
            </a:r>
            <a: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CRT.CLUB</a:t>
            </a: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8675" name="Picture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625" y="1714500"/>
            <a:ext cx="8178800" cy="4572000"/>
          </a:xfrm>
          <a:ln/>
        </p:spPr>
      </p:pic>
    </p:spTree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36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Банерные</a:t>
            </a: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ресурсы – короткие заявления, привлекающие внимание</a:t>
            </a: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992563"/>
          </a:xfrm>
        </p:spPr>
        <p:txBody>
          <a:bodyPr vert="horz" wrap="square" lIns="91440" tIns="45720" rIns="91440" bIns="45720" numCol="1" rtlCol="0" anchor="t" anchorCtr="0" compatLnSpc="1"/>
          <a:lstStyle/>
          <a:p>
            <a:pPr marL="0" lvl="0" indent="0" eaLnBrk="1" hangingPunct="1">
              <a:buNone/>
            </a:pPr>
            <a:r>
              <a:rPr lang="en-US" altLang="x-none" i="1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  </a:t>
            </a:r>
            <a:r>
              <a:rPr lang="ru-RU" altLang="x-none" i="1" dirty="0">
                <a:effectLst>
                  <a:outerShdw blurRad="38100" dist="38100" dir="2700000">
                    <a:srgbClr val="C0C0C0"/>
                  </a:outerShdw>
                </a:effectLst>
              </a:rPr>
              <a:t>Спите, что бы видеть! </a:t>
            </a:r>
          </a:p>
          <a:p>
            <a:pPr marL="0" lvl="0" indent="0" eaLnBrk="1" hangingPunct="1">
              <a:buNone/>
            </a:pPr>
            <a:r>
              <a:rPr lang="en-US" altLang="x-none" i="1" dirty="0">
                <a:effectLst>
                  <a:outerShdw blurRad="38100" dist="38100" dir="2700000">
                    <a:srgbClr val="C0C0C0"/>
                  </a:outerShdw>
                </a:effectLst>
                <a:latin typeface="Tw Cen MT"/>
              </a:rPr>
              <a:t>  </a:t>
            </a:r>
            <a:r>
              <a:rPr lang="ru-RU" altLang="x-none" i="1" dirty="0">
                <a:effectLst>
                  <a:outerShdw blurRad="38100" dist="38100" dir="2700000">
                    <a:srgbClr val="C0C0C0"/>
                  </a:outerShdw>
                </a:effectLst>
              </a:rPr>
              <a:t>              Нет очкам, нет дневным линзам, нет операции!</a:t>
            </a:r>
          </a:p>
          <a:p>
            <a:pPr marL="0" lvl="0" indent="0" eaLnBrk="1" hangingPunct="1">
              <a:buNone/>
            </a:pPr>
            <a:r>
              <a:rPr lang="ru-RU" altLang="x-none" i="1" dirty="0">
                <a:effectLst>
                  <a:outerShdw blurRad="38100" dist="38100" dir="2700000">
                    <a:srgbClr val="C0C0C0"/>
                  </a:outerShdw>
                </a:effectLst>
              </a:rPr>
              <a:t>                                                         Я кандидат? </a:t>
            </a:r>
          </a:p>
        </p:txBody>
      </p:sp>
      <p:pic>
        <p:nvPicPr>
          <p:cNvPr id="29700" name="irc_mi" descr="http://kanks.ru/wp-content/uploads/2013/03/surpr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275" y="3789363"/>
            <a:ext cx="5715000" cy="2266950"/>
          </a:xfrm>
          <a:prstGeom prst="rect">
            <a:avLst/>
          </a:prstGeom>
          <a:noFill/>
          <a:ln w="19050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uk-UA" sz="36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Создавайте</a:t>
            </a:r>
            <a:r>
              <a:rPr kumimoji="0" lang="uk-UA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36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позитивное</a:t>
            </a:r>
            <a:r>
              <a:rPr kumimoji="0" lang="uk-UA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36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общественное</a:t>
            </a:r>
            <a:r>
              <a:rPr kumimoji="0" lang="uk-UA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36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мнение</a:t>
            </a:r>
            <a:r>
              <a:rPr kumimoji="0" lang="uk-UA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36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вокруг</a:t>
            </a:r>
            <a:r>
              <a:rPr kumimoji="0" lang="uk-UA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3600" b="1" i="0" u="none" strike="noStrike" kern="1200" cap="none" spc="50" normalizeH="0" baseline="0" noProof="0" dirty="0" err="1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Ортокератологии</a:t>
            </a:r>
            <a:r>
              <a:rPr kumimoji="0" lang="uk-UA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16138"/>
          </a:xfrm>
        </p:spPr>
        <p:txBody>
          <a:bodyPr vert="horz" wrap="square" lIns="91440" tIns="45720" rIns="91440" bIns="45720" numCol="1" rtlCol="0" anchor="t" anchorCtr="0" compatLnSpc="1"/>
          <a:lstStyle/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Собирайте отзывы пациентов</a:t>
            </a:r>
          </a:p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Пишите разъяснительные статьи в интернете на медицинских сайтах</a:t>
            </a:r>
          </a:p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Инициируйте пациентов делиться своим  позитивным опытом пользования линзами </a:t>
            </a:r>
            <a:r>
              <a:rPr dirty="0">
                <a:effectLst>
                  <a:outerShdw blurRad="38100" dist="38100" dir="2700000">
                    <a:srgbClr val="C0C0C0"/>
                  </a:outerShdw>
                </a:effectLst>
              </a:rPr>
              <a:t>CRT</a:t>
            </a:r>
          </a:p>
        </p:txBody>
      </p:sp>
      <p:pic>
        <p:nvPicPr>
          <p:cNvPr id="30724" name="Picture 3" descr="C:\Users\Andriy\Desktop\Delhi-2015\bigstock-group-of-happy-smiling-teens--365344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0" y="3597275"/>
            <a:ext cx="4554538" cy="3071813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310394"/>
          </a:xfrm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Ключ вашего успеха:</a:t>
            </a:r>
            <a: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:</a:t>
            </a:r>
            <a:br>
              <a:rPr kumimoji="0" lang="en-US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Находите правильных пациентов и фокусируйтесь на них.</a:t>
            </a: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750" y="1773238"/>
            <a:ext cx="8229600" cy="2519363"/>
          </a:xfrm>
        </p:spPr>
        <p:txBody>
          <a:bodyPr vert="horz" wrap="square" lIns="91440" tIns="45720" rIns="91440" bIns="45720" numCol="1" rtlCol="0" anchor="t" anchorCtr="0" compatLnSpc="1"/>
          <a:lstStyle/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Дети и подростки  - самые большие для вас возможности.</a:t>
            </a:r>
          </a:p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Активно живущие люди, которые не готовы сделать лазерную коррекцию.</a:t>
            </a:r>
          </a:p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Пользователи МКЛ, которые  более не довольны своими линзами</a:t>
            </a:r>
          </a:p>
          <a:p>
            <a:pPr lvl="0" eaLnBrk="1" hangingPunct="1"/>
            <a:r>
              <a:rPr lang="ru-RU" altLang="x-none" dirty="0">
                <a:effectLst>
                  <a:outerShdw blurRad="38100" dist="38100" dir="2700000">
                    <a:srgbClr val="C0C0C0"/>
                  </a:outerShdw>
                </a:effectLst>
              </a:rPr>
              <a:t>Начинайте с простых случаев</a:t>
            </a:r>
          </a:p>
          <a:p>
            <a:pPr lvl="0" eaLnBrk="1" hangingPunct="1"/>
            <a:endParaRPr lang="ru-RU" altLang="x-none" dirty="0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pic>
        <p:nvPicPr>
          <p:cNvPr id="31748" name="Picture 3" descr="C:\Users\Andriy\Desktop\Delhi-2015\happy-tee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5" y="4176713"/>
            <a:ext cx="5122863" cy="2443162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3357586"/>
          </a:xfrm>
          <a:noFill/>
          <a:ln w="9525" cmpd="sng"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830320" algn="l"/>
              </a:tabLst>
              <a:defRPr/>
            </a:pP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b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Начало потребует от вас усилий и хорошей организации. </a:t>
            </a:r>
            <a:b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Отдача полностью компенсирует ваши затраты и  украсит вашу практику</a:t>
            </a:r>
            <a:br>
              <a:rPr kumimoji="0" lang="ru-RU" sz="3600" b="1" i="0" u="none" strike="noStrike" kern="1200" cap="none" spc="50" normalizeH="0" baseline="0" noProof="0" dirty="0" smtClean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uk-UA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uk-UA" sz="3600" b="1" i="0" u="none" strike="noStrike" kern="1200" cap="none" spc="50" normalizeH="0" baseline="0" noProof="0" dirty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uk-UA" sz="3600" b="1" i="0" u="none" strike="noStrike" kern="1200" cap="none" spc="50" normalizeH="0" baseline="0" noProof="0" dirty="0">
              <a:ln w="13335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214688"/>
            <a:ext cx="8229600" cy="2911475"/>
          </a:xfrm>
        </p:spPr>
        <p:txBody>
          <a:bodyPr vert="horz" wrap="square" lIns="91440" tIns="45720" rIns="91440" bIns="45720" numCol="1" rtlCol="0" anchor="t" anchorCtr="0" compatLnSpc="1"/>
          <a:lstStyle/>
          <a:p>
            <a:pPr lvl="0" eaLnBrk="1" hangingPunct="1"/>
            <a:endParaRPr dirty="0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pic>
        <p:nvPicPr>
          <p:cNvPr id="32772" name="irc_mi" descr="http://media.professionali.ru/processor/topics/original/2012/11/07/fotolia-84183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913" y="3213100"/>
            <a:ext cx="2024062" cy="3292475"/>
          </a:xfrm>
          <a:prstGeom prst="rect">
            <a:avLst/>
          </a:prstGeom>
          <a:noFill/>
          <a:ln w="19050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2773" name="irc_mi" descr="http://thumbs.dreamstime.com/z/%D0%B1%D0%B8%D0%B7%D0%BD%D0%B5%D1%81%D0%BC%D0%B5%D0%BD-3d-%D1%83%D1%81%D0%BF%D0%B5%D1%88%D0%BD%D1%8B%D0%B9-208631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3800" y="3752850"/>
            <a:ext cx="2736850" cy="2212975"/>
          </a:xfrm>
          <a:prstGeom prst="rect">
            <a:avLst/>
          </a:prstGeom>
          <a:noFill/>
          <a:ln w="19050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3646" y="1052736"/>
            <a:ext cx="8326318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6600" b="0" i="0" u="none" strike="noStrike" kern="1200" cap="none" spc="150" normalizeH="0" baseline="0" noProof="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0000" endA="300" endPos="50000" dist="29997" dir="5400000" sy="-100000" algn="bl" rotWithShape="0"/>
                </a:effectLst>
                <a:uLnTx/>
                <a:uFillTx/>
                <a:latin typeface="+mn-lt"/>
                <a:ea typeface="+mn-ea"/>
                <a:cs typeface="+mn-cs"/>
              </a:rPr>
              <a:t>Спасибо </a:t>
            </a:r>
            <a:r>
              <a:rPr kumimoji="0" lang="ru-RU" sz="6600" b="0" i="0" u="none" strike="noStrike" kern="1200" cap="none" spc="150" normalizeH="0" baseline="0" noProof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0000" endA="300" endPos="50000" dist="29997" dir="5400000" sy="-100000" algn="bl" rotWithShape="0"/>
                </a:effectLst>
                <a:uLnTx/>
                <a:uFillTx/>
                <a:latin typeface="+mn-lt"/>
                <a:ea typeface="+mn-ea"/>
                <a:cs typeface="+mn-cs"/>
              </a:rPr>
              <a:t>за внимание</a:t>
            </a:r>
            <a:endParaRPr kumimoji="0" lang="ru-RU" sz="6600" b="0" i="0" u="none" strike="noStrike" kern="1200" cap="none" spc="150" normalizeH="0" baseline="0" noProof="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  <a:reflection blurRad="6350" stA="50000" endA="300" endPos="50000" dist="29997" dir="5400000" sy="-100000" algn="bl" rotWithShape="0"/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29280" y="4077072"/>
            <a:ext cx="4591192" cy="3108543"/>
          </a:xfrm>
          <a:prstGeom prst="rect">
            <a:avLst/>
          </a:prstGeom>
          <a:noFill/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6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  <a:hlinkClick r:id="rId2"/>
              </a:rPr>
              <a:t>www.ailas.com.ua</a:t>
            </a:r>
            <a:endParaRPr kumimoji="0" lang="en-US" sz="36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6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  <a:hlinkClick r:id="rId3"/>
              </a:rPr>
              <a:t>www.crtvision.com</a:t>
            </a:r>
            <a:endParaRPr kumimoji="0" lang="en-US" sz="36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6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  <a:hlinkClick r:id="rId4"/>
              </a:rPr>
              <a:t>www.paragonvision.com</a:t>
            </a:r>
            <a:endParaRPr kumimoji="0" lang="en-US" sz="36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4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4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750" y="3573463"/>
            <a:ext cx="4752975" cy="16557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759AA5">
                  <a:lumMod val="60000"/>
                  <a:lumOff val="40000"/>
                </a:srgbClr>
              </a:buClr>
              <a:buSzTx/>
              <a:buFontTx/>
              <a:buNone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DFE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reestyle Script" pitchFamily="66" charset="0"/>
                <a:ea typeface="+mn-ea"/>
                <a:cs typeface="+mn-cs"/>
              </a:rPr>
              <a:t>Oksana </a:t>
            </a:r>
            <a:r>
              <a:rPr kumimoji="0" 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srgbClr val="DFE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reestyle Script" pitchFamily="66" charset="0"/>
                <a:ea typeface="+mn-ea"/>
                <a:cs typeface="+mn-cs"/>
              </a:rPr>
              <a:t>Averyanova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DFE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reestyle Script" pitchFamily="66" charset="0"/>
                <a:ea typeface="+mn-ea"/>
                <a:cs typeface="+mn-cs"/>
              </a:rPr>
              <a:t>, MD; PhD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759AA5">
                  <a:lumMod val="60000"/>
                  <a:lumOff val="40000"/>
                </a:srgbClr>
              </a:buClr>
              <a:buSzTx/>
              <a:buFontTx/>
              <a:buNone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DFE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AILAS Medical Center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759AA5">
                  <a:lumMod val="60000"/>
                  <a:lumOff val="40000"/>
                </a:srgbClr>
              </a:buClr>
              <a:buSzTx/>
              <a:buFontTx/>
              <a:buNone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DFE6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Kiev, Ukraine</a:t>
            </a: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</TotalTime>
  <Words>592</Words>
  <Application>Microsoft Office PowerPoint</Application>
  <PresentationFormat>On-screen Show (4:3)</PresentationFormat>
  <Paragraphs>133</Paragraphs>
  <Slides>26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Паркет</vt:lpstr>
      <vt:lpstr>PowerPoint Presentation</vt:lpstr>
      <vt:lpstr>PowerPoint Presentation</vt:lpstr>
      <vt:lpstr>Как интегрировать ортокератологию в вашу практику  STAFF TRAINING </vt:lpstr>
      <vt:lpstr>Почему это стоит того? </vt:lpstr>
      <vt:lpstr>Как сделать свою работу гладкой и успешной?</vt:lpstr>
      <vt:lpstr>PowerPoint Presentation</vt:lpstr>
      <vt:lpstr>Как организовать работу? </vt:lpstr>
      <vt:lpstr>Начните с правильных пациентов: </vt:lpstr>
      <vt:lpstr>Координатор CRT </vt:lpstr>
      <vt:lpstr>Aспециальная брошюра</vt:lpstr>
      <vt:lpstr>  Как генерировать интерес пациентов к методикеCRT?    </vt:lpstr>
      <vt:lpstr>Создайте постеры  флаера и брошюры</vt:lpstr>
      <vt:lpstr>Весь ваш персонал должен знать:</vt:lpstr>
      <vt:lpstr>Что такое Paragon CRT ?</vt:lpstr>
      <vt:lpstr>Как работают линзы? </vt:lpstr>
      <vt:lpstr>Для кого подходят?</vt:lpstr>
      <vt:lpstr>Не забывайте о ЛАСИК пациентоах:</vt:lpstr>
      <vt:lpstr>Почему пациенты любят                               Paragon CRT?  </vt:lpstr>
      <vt:lpstr>Что самое интересное сегодня в ортокератологии?</vt:lpstr>
      <vt:lpstr>Как заявить о себе? </vt:lpstr>
      <vt:lpstr> Работает сайт Парагона на русском языке.  CRT.CLUB</vt:lpstr>
      <vt:lpstr>  Банерные ресурсы – короткие заявления, привлекающие внимание</vt:lpstr>
      <vt:lpstr>Создавайте позитивное общественное мнение вокруг Ортокератологии.</vt:lpstr>
      <vt:lpstr>Ключ вашего успеха:: Находите правильных пациентов и фокусируйтесь на них.</vt:lpstr>
      <vt:lpstr>      Начало потребует от вас усилий и хорошей организации.  Отдача полностью компенсирует ваши затраты и  украсит вашу практику    </vt:lpstr>
      <vt:lpstr>PowerPoint Presentation</vt:lpstr>
    </vt:vector>
  </TitlesOfParts>
  <Company>Lenovo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Integrating Paragon CRT  Into Your Practice-  STAFF TRAINING</dc:title>
  <dc:creator>Оксана</dc:creator>
  <cp:lastModifiedBy>Maxim</cp:lastModifiedBy>
  <cp:revision>66</cp:revision>
  <dcterms:created xsi:type="dcterms:W3CDTF">2016-05-17T19:13:36Z</dcterms:created>
  <dcterms:modified xsi:type="dcterms:W3CDTF">2016-05-17T19:15:32Z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1033-10.1.0.5503</vt:lpwstr>
  </property>
</Properties>
</file>